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63" r:id="rId7"/>
    <p:sldId id="266" r:id="rId8"/>
    <p:sldId id="271" r:id="rId9"/>
    <p:sldId id="264" r:id="rId10"/>
    <p:sldId id="265" r:id="rId11"/>
    <p:sldId id="269" r:id="rId12"/>
    <p:sldId id="270" r:id="rId13"/>
    <p:sldId id="272" r:id="rId14"/>
    <p:sldId id="273" r:id="rId15"/>
    <p:sldId id="275" r:id="rId16"/>
    <p:sldId id="274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8"/>
    <p:restoredTop sz="94761"/>
  </p:normalViewPr>
  <p:slideViewPr>
    <p:cSldViewPr snapToGrid="0" snapToObjects="1">
      <p:cViewPr varScale="1">
        <p:scale>
          <a:sx n="106" d="100"/>
          <a:sy n="106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hyperlink" Target="http://www.demre.cl/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9" Type="http://schemas.openxmlformats.org/officeDocument/2006/relationships/hyperlink" Target="http://www.demre.c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A28EE-DF8F-4632-8599-C2EEA663E98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9F2DB1F-C0AB-4B16-A3DB-E621170AEF6F}">
      <dgm:prSet/>
      <dgm:spPr/>
      <dgm:t>
        <a:bodyPr/>
        <a:lstStyle/>
        <a:p>
          <a:r>
            <a:rPr lang="es-CL" dirty="0"/>
            <a:t>ESTUDIOS MEDIOS COMPLETOS (</a:t>
          </a:r>
          <a:r>
            <a:rPr lang="es-CL" dirty="0" err="1"/>
            <a:t>IVº</a:t>
          </a:r>
          <a:r>
            <a:rPr lang="es-CL" dirty="0"/>
            <a:t> MEDIO RENDIDO)</a:t>
          </a:r>
          <a:endParaRPr lang="en-US" dirty="0"/>
        </a:p>
      </dgm:t>
    </dgm:pt>
    <dgm:pt modelId="{067A349D-914B-4E26-814C-D14102576FAC}" type="parTrans" cxnId="{2A48CE30-CA8B-418F-B916-338566506E8F}">
      <dgm:prSet/>
      <dgm:spPr/>
      <dgm:t>
        <a:bodyPr/>
        <a:lstStyle/>
        <a:p>
          <a:endParaRPr lang="en-US"/>
        </a:p>
      </dgm:t>
    </dgm:pt>
    <dgm:pt modelId="{F047E959-AD8A-4063-950A-FBBF7A25C194}" type="sibTrans" cxnId="{2A48CE30-CA8B-418F-B916-338566506E8F}">
      <dgm:prSet/>
      <dgm:spPr/>
      <dgm:t>
        <a:bodyPr/>
        <a:lstStyle/>
        <a:p>
          <a:endParaRPr lang="en-US"/>
        </a:p>
      </dgm:t>
    </dgm:pt>
    <dgm:pt modelId="{FE1161E5-C3B4-4569-9A0C-AF5B0C11FB68}">
      <dgm:prSet/>
      <dgm:spPr/>
      <dgm:t>
        <a:bodyPr/>
        <a:lstStyle/>
        <a:p>
          <a:r>
            <a:rPr lang="es-CL"/>
            <a:t>RENDICIÓN PRUEBA DE TRANSICIÓN UNIVERSITARIA </a:t>
          </a:r>
          <a:endParaRPr lang="en-US"/>
        </a:p>
      </dgm:t>
    </dgm:pt>
    <dgm:pt modelId="{B4DB3D00-7497-4402-BB29-9C64B7DA14A1}" type="parTrans" cxnId="{23C246AA-8ADA-4C3E-ADF7-201A92EE2E65}">
      <dgm:prSet/>
      <dgm:spPr/>
      <dgm:t>
        <a:bodyPr/>
        <a:lstStyle/>
        <a:p>
          <a:endParaRPr lang="en-US"/>
        </a:p>
      </dgm:t>
    </dgm:pt>
    <dgm:pt modelId="{41497DEF-4527-4F82-9A19-A3CB2F913248}" type="sibTrans" cxnId="{23C246AA-8ADA-4C3E-ADF7-201A92EE2E65}">
      <dgm:prSet/>
      <dgm:spPr/>
      <dgm:t>
        <a:bodyPr/>
        <a:lstStyle/>
        <a:p>
          <a:endParaRPr lang="en-US"/>
        </a:p>
      </dgm:t>
    </dgm:pt>
    <dgm:pt modelId="{EB1F15CA-0E86-4949-B474-E52C1CFD101F}" type="pres">
      <dgm:prSet presAssocID="{FADA28EE-DF8F-4632-8599-C2EEA663E98D}" presName="linear" presStyleCnt="0">
        <dgm:presLayoutVars>
          <dgm:animLvl val="lvl"/>
          <dgm:resizeHandles val="exact"/>
        </dgm:presLayoutVars>
      </dgm:prSet>
      <dgm:spPr/>
    </dgm:pt>
    <dgm:pt modelId="{CDA65193-6BE0-2C46-86C0-758750EEB01A}" type="pres">
      <dgm:prSet presAssocID="{19F2DB1F-C0AB-4B16-A3DB-E621170AEF6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92D83A4-7395-154A-AC04-EA75DA877ABF}" type="pres">
      <dgm:prSet presAssocID="{F047E959-AD8A-4063-950A-FBBF7A25C194}" presName="spacer" presStyleCnt="0"/>
      <dgm:spPr/>
    </dgm:pt>
    <dgm:pt modelId="{F4DB05FF-7314-D144-9042-5218FDFB850F}" type="pres">
      <dgm:prSet presAssocID="{FE1161E5-C3B4-4569-9A0C-AF5B0C11FB6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6BEC212-1C28-CF4D-83C0-17EF7E02DCAF}" type="presOf" srcId="{19F2DB1F-C0AB-4B16-A3DB-E621170AEF6F}" destId="{CDA65193-6BE0-2C46-86C0-758750EEB01A}" srcOrd="0" destOrd="0" presId="urn:microsoft.com/office/officeart/2005/8/layout/vList2"/>
    <dgm:cxn modelId="{2A48CE30-CA8B-418F-B916-338566506E8F}" srcId="{FADA28EE-DF8F-4632-8599-C2EEA663E98D}" destId="{19F2DB1F-C0AB-4B16-A3DB-E621170AEF6F}" srcOrd="0" destOrd="0" parTransId="{067A349D-914B-4E26-814C-D14102576FAC}" sibTransId="{F047E959-AD8A-4063-950A-FBBF7A25C194}"/>
    <dgm:cxn modelId="{4B18D44D-42B9-9F47-88C2-070E11C9D905}" type="presOf" srcId="{FADA28EE-DF8F-4632-8599-C2EEA663E98D}" destId="{EB1F15CA-0E86-4949-B474-E52C1CFD101F}" srcOrd="0" destOrd="0" presId="urn:microsoft.com/office/officeart/2005/8/layout/vList2"/>
    <dgm:cxn modelId="{B0C80D50-8B1A-3048-AC86-90A6993AEAC9}" type="presOf" srcId="{FE1161E5-C3B4-4569-9A0C-AF5B0C11FB68}" destId="{F4DB05FF-7314-D144-9042-5218FDFB850F}" srcOrd="0" destOrd="0" presId="urn:microsoft.com/office/officeart/2005/8/layout/vList2"/>
    <dgm:cxn modelId="{23C246AA-8ADA-4C3E-ADF7-201A92EE2E65}" srcId="{FADA28EE-DF8F-4632-8599-C2EEA663E98D}" destId="{FE1161E5-C3B4-4569-9A0C-AF5B0C11FB68}" srcOrd="1" destOrd="0" parTransId="{B4DB3D00-7497-4402-BB29-9C64B7DA14A1}" sibTransId="{41497DEF-4527-4F82-9A19-A3CB2F913248}"/>
    <dgm:cxn modelId="{C07C6BB0-2A98-174B-B4B8-CD2209218B7A}" type="presParOf" srcId="{EB1F15CA-0E86-4949-B474-E52C1CFD101F}" destId="{CDA65193-6BE0-2C46-86C0-758750EEB01A}" srcOrd="0" destOrd="0" presId="urn:microsoft.com/office/officeart/2005/8/layout/vList2"/>
    <dgm:cxn modelId="{6D6BB9ED-D1C9-AA42-935F-56AE87CCCD1E}" type="presParOf" srcId="{EB1F15CA-0E86-4949-B474-E52C1CFD101F}" destId="{492D83A4-7395-154A-AC04-EA75DA877ABF}" srcOrd="1" destOrd="0" presId="urn:microsoft.com/office/officeart/2005/8/layout/vList2"/>
    <dgm:cxn modelId="{6370D495-253A-5842-9E01-D7240C4CCB04}" type="presParOf" srcId="{EB1F15CA-0E86-4949-B474-E52C1CFD101F}" destId="{F4DB05FF-7314-D144-9042-5218FDFB85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AEAD34-D467-4874-8363-36962B17C6C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0BADA1F-BF9D-4DCE-B577-41BFE97CAD31}">
      <dgm:prSet/>
      <dgm:spPr/>
      <dgm:t>
        <a:bodyPr/>
        <a:lstStyle/>
        <a:p>
          <a:r>
            <a:rPr lang="es-CL"/>
            <a:t>CFT CEDUC UCN</a:t>
          </a:r>
          <a:endParaRPr lang="en-US"/>
        </a:p>
      </dgm:t>
    </dgm:pt>
    <dgm:pt modelId="{9A9CAEE7-7FC2-4B85-8FBC-268D0B3BB9AB}" type="parTrans" cxnId="{4CC5B728-B2A5-47CC-8162-7B79971897D2}">
      <dgm:prSet/>
      <dgm:spPr/>
      <dgm:t>
        <a:bodyPr/>
        <a:lstStyle/>
        <a:p>
          <a:endParaRPr lang="en-US"/>
        </a:p>
      </dgm:t>
    </dgm:pt>
    <dgm:pt modelId="{A4CCE1E4-013D-4E02-824D-E77E0310A3D6}" type="sibTrans" cxnId="{4CC5B728-B2A5-47CC-8162-7B79971897D2}">
      <dgm:prSet/>
      <dgm:spPr/>
      <dgm:t>
        <a:bodyPr/>
        <a:lstStyle/>
        <a:p>
          <a:endParaRPr lang="en-US"/>
        </a:p>
      </dgm:t>
    </dgm:pt>
    <dgm:pt modelId="{694122A4-CDC1-41DD-800D-6A8178A8FD5A}">
      <dgm:prSet/>
      <dgm:spPr/>
      <dgm:t>
        <a:bodyPr/>
        <a:lstStyle/>
        <a:p>
          <a:r>
            <a:rPr lang="es-CL"/>
            <a:t>43. CFT de la Región de Antofagasta</a:t>
          </a:r>
          <a:endParaRPr lang="en-US"/>
        </a:p>
      </dgm:t>
    </dgm:pt>
    <dgm:pt modelId="{2D9ED689-E5BC-4E3A-B00A-70EB3B9FF6EC}" type="parTrans" cxnId="{E9481C5D-0DF3-4C00-91EF-64F9DD263E2D}">
      <dgm:prSet/>
      <dgm:spPr/>
      <dgm:t>
        <a:bodyPr/>
        <a:lstStyle/>
        <a:p>
          <a:endParaRPr lang="en-US"/>
        </a:p>
      </dgm:t>
    </dgm:pt>
    <dgm:pt modelId="{5C338464-BABE-4F6B-8F53-B7D59AF322D0}" type="sibTrans" cxnId="{E9481C5D-0DF3-4C00-91EF-64F9DD263E2D}">
      <dgm:prSet/>
      <dgm:spPr/>
      <dgm:t>
        <a:bodyPr/>
        <a:lstStyle/>
        <a:p>
          <a:endParaRPr lang="en-US"/>
        </a:p>
      </dgm:t>
    </dgm:pt>
    <dgm:pt modelId="{EE35A977-0C65-42A8-8449-3B866A6F761F}">
      <dgm:prSet/>
      <dgm:spPr/>
      <dgm:t>
        <a:bodyPr/>
        <a:lstStyle/>
        <a:p>
          <a:r>
            <a:rPr lang="es-CL"/>
            <a:t>44. CFT de la Región de Arica y Parinacota</a:t>
          </a:r>
          <a:endParaRPr lang="en-US"/>
        </a:p>
      </dgm:t>
    </dgm:pt>
    <dgm:pt modelId="{26CB2A9F-2E0E-48F2-95EC-5872F710A8BF}" type="parTrans" cxnId="{708E5280-B961-47DF-9877-24FE6FBB15D0}">
      <dgm:prSet/>
      <dgm:spPr/>
      <dgm:t>
        <a:bodyPr/>
        <a:lstStyle/>
        <a:p>
          <a:endParaRPr lang="en-US"/>
        </a:p>
      </dgm:t>
    </dgm:pt>
    <dgm:pt modelId="{B8703D1E-6D8C-432F-A101-B20DC637DC03}" type="sibTrans" cxnId="{708E5280-B961-47DF-9877-24FE6FBB15D0}">
      <dgm:prSet/>
      <dgm:spPr/>
      <dgm:t>
        <a:bodyPr/>
        <a:lstStyle/>
        <a:p>
          <a:endParaRPr lang="en-US"/>
        </a:p>
      </dgm:t>
    </dgm:pt>
    <dgm:pt modelId="{C7F7530F-DD98-4A19-9888-FC09228A2B23}">
      <dgm:prSet/>
      <dgm:spPr/>
      <dgm:t>
        <a:bodyPr/>
        <a:lstStyle/>
        <a:p>
          <a:r>
            <a:rPr lang="es-CL"/>
            <a:t>45. CFT de la Región de Atacama</a:t>
          </a:r>
          <a:endParaRPr lang="en-US"/>
        </a:p>
      </dgm:t>
    </dgm:pt>
    <dgm:pt modelId="{A6896E41-2761-46DA-A286-281604CDD1F6}" type="parTrans" cxnId="{8A5E6B2B-4394-4DD5-A8A2-EBF86161BC12}">
      <dgm:prSet/>
      <dgm:spPr/>
      <dgm:t>
        <a:bodyPr/>
        <a:lstStyle/>
        <a:p>
          <a:endParaRPr lang="en-US"/>
        </a:p>
      </dgm:t>
    </dgm:pt>
    <dgm:pt modelId="{AC604D31-7AC6-4F8D-BC8F-716627506F4D}" type="sibTrans" cxnId="{8A5E6B2B-4394-4DD5-A8A2-EBF86161BC12}">
      <dgm:prSet/>
      <dgm:spPr/>
      <dgm:t>
        <a:bodyPr/>
        <a:lstStyle/>
        <a:p>
          <a:endParaRPr lang="en-US"/>
        </a:p>
      </dgm:t>
    </dgm:pt>
    <dgm:pt modelId="{5F4FC86D-AFE4-4F87-82DE-419110885B58}">
      <dgm:prSet/>
      <dgm:spPr/>
      <dgm:t>
        <a:bodyPr/>
        <a:lstStyle/>
        <a:p>
          <a:r>
            <a:rPr lang="es-CL"/>
            <a:t>46. CFT de la Región de Coquimbo </a:t>
          </a:r>
          <a:endParaRPr lang="en-US"/>
        </a:p>
      </dgm:t>
    </dgm:pt>
    <dgm:pt modelId="{5525797A-E9F1-45E1-8DBD-8D1EC30F7EF0}" type="parTrans" cxnId="{143C62AD-70FE-4B3E-B382-4C4681D9EDE9}">
      <dgm:prSet/>
      <dgm:spPr/>
      <dgm:t>
        <a:bodyPr/>
        <a:lstStyle/>
        <a:p>
          <a:endParaRPr lang="en-US"/>
        </a:p>
      </dgm:t>
    </dgm:pt>
    <dgm:pt modelId="{A1F484AB-2A0C-4E82-85C5-0731C297692C}" type="sibTrans" cxnId="{143C62AD-70FE-4B3E-B382-4C4681D9EDE9}">
      <dgm:prSet/>
      <dgm:spPr/>
      <dgm:t>
        <a:bodyPr/>
        <a:lstStyle/>
        <a:p>
          <a:endParaRPr lang="en-US"/>
        </a:p>
      </dgm:t>
    </dgm:pt>
    <dgm:pt modelId="{8364E790-9739-4B68-A528-68687070EEF2}">
      <dgm:prSet/>
      <dgm:spPr/>
      <dgm:t>
        <a:bodyPr/>
        <a:lstStyle/>
        <a:p>
          <a:r>
            <a:rPr lang="es-CL"/>
            <a:t>47. CFT de la Región de La Araucanía</a:t>
          </a:r>
          <a:endParaRPr lang="en-US"/>
        </a:p>
      </dgm:t>
    </dgm:pt>
    <dgm:pt modelId="{FB5FFB2B-0409-4389-9441-91407B89525E}" type="parTrans" cxnId="{9AD61839-43FD-4759-96C4-34EF6D54EA32}">
      <dgm:prSet/>
      <dgm:spPr/>
      <dgm:t>
        <a:bodyPr/>
        <a:lstStyle/>
        <a:p>
          <a:endParaRPr lang="en-US"/>
        </a:p>
      </dgm:t>
    </dgm:pt>
    <dgm:pt modelId="{B35453D1-2BBD-417D-9DB0-20CDE22A165E}" type="sibTrans" cxnId="{9AD61839-43FD-4759-96C4-34EF6D54EA32}">
      <dgm:prSet/>
      <dgm:spPr/>
      <dgm:t>
        <a:bodyPr/>
        <a:lstStyle/>
        <a:p>
          <a:endParaRPr lang="en-US"/>
        </a:p>
      </dgm:t>
    </dgm:pt>
    <dgm:pt modelId="{89387FB9-B96F-4BE3-A5DE-1937ABFCA3C2}">
      <dgm:prSet/>
      <dgm:spPr/>
      <dgm:t>
        <a:bodyPr/>
        <a:lstStyle/>
        <a:p>
          <a:r>
            <a:rPr lang="es-CL"/>
            <a:t>48. CFT de la Región de Los Lagos</a:t>
          </a:r>
          <a:endParaRPr lang="en-US"/>
        </a:p>
      </dgm:t>
    </dgm:pt>
    <dgm:pt modelId="{7E3EFE86-C54F-49B1-8A8E-7FFCE912DD48}" type="parTrans" cxnId="{C63EF4D9-3E63-41BF-B136-9EAFA9CC6F29}">
      <dgm:prSet/>
      <dgm:spPr/>
      <dgm:t>
        <a:bodyPr/>
        <a:lstStyle/>
        <a:p>
          <a:endParaRPr lang="en-US"/>
        </a:p>
      </dgm:t>
    </dgm:pt>
    <dgm:pt modelId="{CFA09BAC-C4FB-4E05-940C-C71196EAC0E5}" type="sibTrans" cxnId="{C63EF4D9-3E63-41BF-B136-9EAFA9CC6F29}">
      <dgm:prSet/>
      <dgm:spPr/>
      <dgm:t>
        <a:bodyPr/>
        <a:lstStyle/>
        <a:p>
          <a:endParaRPr lang="en-US"/>
        </a:p>
      </dgm:t>
    </dgm:pt>
    <dgm:pt modelId="{3CD40942-0A77-4A28-9E85-FF61854A0855}">
      <dgm:prSet/>
      <dgm:spPr/>
      <dgm:t>
        <a:bodyPr/>
        <a:lstStyle/>
        <a:p>
          <a:r>
            <a:rPr lang="es-CL"/>
            <a:t>49. CFT de la Región de Los Ríos</a:t>
          </a:r>
          <a:endParaRPr lang="en-US"/>
        </a:p>
      </dgm:t>
    </dgm:pt>
    <dgm:pt modelId="{46942D1F-D7E2-47F1-8FEB-51353395F357}" type="parTrans" cxnId="{F9D38D75-39DC-4348-B05B-EC7E65A69905}">
      <dgm:prSet/>
      <dgm:spPr/>
      <dgm:t>
        <a:bodyPr/>
        <a:lstStyle/>
        <a:p>
          <a:endParaRPr lang="en-US"/>
        </a:p>
      </dgm:t>
    </dgm:pt>
    <dgm:pt modelId="{D415F639-6731-4B59-9DDC-955EE0ED4A2B}" type="sibTrans" cxnId="{F9D38D75-39DC-4348-B05B-EC7E65A69905}">
      <dgm:prSet/>
      <dgm:spPr/>
      <dgm:t>
        <a:bodyPr/>
        <a:lstStyle/>
        <a:p>
          <a:endParaRPr lang="en-US"/>
        </a:p>
      </dgm:t>
    </dgm:pt>
    <dgm:pt modelId="{107FD1A3-CBE2-40D0-B3C8-AE000E8AA6A5}">
      <dgm:prSet/>
      <dgm:spPr/>
      <dgm:t>
        <a:bodyPr/>
        <a:lstStyle/>
        <a:p>
          <a:r>
            <a:rPr lang="es-CL"/>
            <a:t>50. CFT de la Región de Magallanes</a:t>
          </a:r>
          <a:endParaRPr lang="en-US"/>
        </a:p>
      </dgm:t>
    </dgm:pt>
    <dgm:pt modelId="{23F6AFD2-3E73-4585-B577-1CA56CA3E010}" type="parTrans" cxnId="{F4D301B5-B314-48E9-B6B7-7186A86BE13C}">
      <dgm:prSet/>
      <dgm:spPr/>
      <dgm:t>
        <a:bodyPr/>
        <a:lstStyle/>
        <a:p>
          <a:endParaRPr lang="en-US"/>
        </a:p>
      </dgm:t>
    </dgm:pt>
    <dgm:pt modelId="{BEF285B1-6E5C-47C3-A9F3-F353279B4AAE}" type="sibTrans" cxnId="{F4D301B5-B314-48E9-B6B7-7186A86BE13C}">
      <dgm:prSet/>
      <dgm:spPr/>
      <dgm:t>
        <a:bodyPr/>
        <a:lstStyle/>
        <a:p>
          <a:endParaRPr lang="en-US"/>
        </a:p>
      </dgm:t>
    </dgm:pt>
    <dgm:pt modelId="{B60C1CAA-E092-452A-8DB6-F7DF61C2B927}">
      <dgm:prSet/>
      <dgm:spPr/>
      <dgm:t>
        <a:bodyPr/>
        <a:lstStyle/>
        <a:p>
          <a:r>
            <a:rPr lang="es-CL"/>
            <a:t>51. CFT de la Región de Tarapacá </a:t>
          </a:r>
          <a:endParaRPr lang="en-US"/>
        </a:p>
      </dgm:t>
    </dgm:pt>
    <dgm:pt modelId="{6835F606-9863-46BC-8F46-A86FD39DFB7A}" type="parTrans" cxnId="{2EEFD435-9FEA-4B0A-AB65-7946D297E2A2}">
      <dgm:prSet/>
      <dgm:spPr/>
      <dgm:t>
        <a:bodyPr/>
        <a:lstStyle/>
        <a:p>
          <a:endParaRPr lang="en-US"/>
        </a:p>
      </dgm:t>
    </dgm:pt>
    <dgm:pt modelId="{F2191C64-BBF4-47F5-9521-25CFD3179067}" type="sibTrans" cxnId="{2EEFD435-9FEA-4B0A-AB65-7946D297E2A2}">
      <dgm:prSet/>
      <dgm:spPr/>
      <dgm:t>
        <a:bodyPr/>
        <a:lstStyle/>
        <a:p>
          <a:endParaRPr lang="en-US"/>
        </a:p>
      </dgm:t>
    </dgm:pt>
    <dgm:pt modelId="{6A37F912-3A3E-4E50-9324-EE718E370E89}">
      <dgm:prSet/>
      <dgm:spPr/>
      <dgm:t>
        <a:bodyPr/>
        <a:lstStyle/>
        <a:p>
          <a:r>
            <a:rPr lang="es-CL"/>
            <a:t>52. CFT de la Región de Valparaíso</a:t>
          </a:r>
          <a:endParaRPr lang="en-US"/>
        </a:p>
      </dgm:t>
    </dgm:pt>
    <dgm:pt modelId="{D45E0A48-AD33-4FCD-A8A9-0DFB38EE0FB1}" type="parTrans" cxnId="{00D833B8-1282-4CC2-83E0-CAB7649498C9}">
      <dgm:prSet/>
      <dgm:spPr/>
      <dgm:t>
        <a:bodyPr/>
        <a:lstStyle/>
        <a:p>
          <a:endParaRPr lang="en-US"/>
        </a:p>
      </dgm:t>
    </dgm:pt>
    <dgm:pt modelId="{3A6C95A4-9805-4A70-A0C9-3A50E6BC2067}" type="sibTrans" cxnId="{00D833B8-1282-4CC2-83E0-CAB7649498C9}">
      <dgm:prSet/>
      <dgm:spPr/>
      <dgm:t>
        <a:bodyPr/>
        <a:lstStyle/>
        <a:p>
          <a:endParaRPr lang="en-US"/>
        </a:p>
      </dgm:t>
    </dgm:pt>
    <dgm:pt modelId="{AA7C28B2-0D8A-42B5-A19A-218B8B76992F}">
      <dgm:prSet/>
      <dgm:spPr/>
      <dgm:t>
        <a:bodyPr/>
        <a:lstStyle/>
        <a:p>
          <a:r>
            <a:rPr lang="es-CL"/>
            <a:t>53. CFT de la Región del Maule</a:t>
          </a:r>
          <a:endParaRPr lang="en-US"/>
        </a:p>
      </dgm:t>
    </dgm:pt>
    <dgm:pt modelId="{8BBAD8BA-876A-4829-8D0A-759024D46ED7}" type="parTrans" cxnId="{93A37B31-7DF5-4D5A-8015-7787879A9E98}">
      <dgm:prSet/>
      <dgm:spPr/>
      <dgm:t>
        <a:bodyPr/>
        <a:lstStyle/>
        <a:p>
          <a:endParaRPr lang="en-US"/>
        </a:p>
      </dgm:t>
    </dgm:pt>
    <dgm:pt modelId="{83AA1357-177B-4AFA-A432-AEA3B19662DF}" type="sibTrans" cxnId="{93A37B31-7DF5-4D5A-8015-7787879A9E98}">
      <dgm:prSet/>
      <dgm:spPr/>
      <dgm:t>
        <a:bodyPr/>
        <a:lstStyle/>
        <a:p>
          <a:endParaRPr lang="en-US"/>
        </a:p>
      </dgm:t>
    </dgm:pt>
    <dgm:pt modelId="{20CFC1E6-A3F0-42D5-9B31-BB5F8A4FDA85}">
      <dgm:prSet/>
      <dgm:spPr/>
      <dgm:t>
        <a:bodyPr/>
        <a:lstStyle/>
        <a:p>
          <a:r>
            <a:rPr lang="es-CL"/>
            <a:t>54. CFT de la Región Metropolitana</a:t>
          </a:r>
          <a:endParaRPr lang="en-US"/>
        </a:p>
      </dgm:t>
    </dgm:pt>
    <dgm:pt modelId="{F60E95B1-4BCC-4EAE-BE20-806B577D7351}" type="parTrans" cxnId="{DB12D729-303F-4565-8883-C1DBE9AEF7CB}">
      <dgm:prSet/>
      <dgm:spPr/>
      <dgm:t>
        <a:bodyPr/>
        <a:lstStyle/>
        <a:p>
          <a:endParaRPr lang="en-US"/>
        </a:p>
      </dgm:t>
    </dgm:pt>
    <dgm:pt modelId="{663136F0-0023-48B8-B7D9-92C105F13A84}" type="sibTrans" cxnId="{DB12D729-303F-4565-8883-C1DBE9AEF7CB}">
      <dgm:prSet/>
      <dgm:spPr/>
      <dgm:t>
        <a:bodyPr/>
        <a:lstStyle/>
        <a:p>
          <a:endParaRPr lang="en-US"/>
        </a:p>
      </dgm:t>
    </dgm:pt>
    <dgm:pt modelId="{FF772088-80A9-4B57-8660-57F10DBF56DE}">
      <dgm:prSet/>
      <dgm:spPr/>
      <dgm:t>
        <a:bodyPr/>
        <a:lstStyle/>
        <a:p>
          <a:r>
            <a:rPr lang="es-CL"/>
            <a:t>55. CFT ENAC</a:t>
          </a:r>
          <a:endParaRPr lang="en-US"/>
        </a:p>
      </dgm:t>
    </dgm:pt>
    <dgm:pt modelId="{D1CE3DF5-41EA-4EF5-A920-3AD580C11314}" type="parTrans" cxnId="{23CD82E2-691A-4CD1-A66D-B7EABD8D4FFA}">
      <dgm:prSet/>
      <dgm:spPr/>
      <dgm:t>
        <a:bodyPr/>
        <a:lstStyle/>
        <a:p>
          <a:endParaRPr lang="en-US"/>
        </a:p>
      </dgm:t>
    </dgm:pt>
    <dgm:pt modelId="{759E9978-21BA-4A8F-A4C8-5ADC9FE64C69}" type="sibTrans" cxnId="{23CD82E2-691A-4CD1-A66D-B7EABD8D4FFA}">
      <dgm:prSet/>
      <dgm:spPr/>
      <dgm:t>
        <a:bodyPr/>
        <a:lstStyle/>
        <a:p>
          <a:endParaRPr lang="en-US"/>
        </a:p>
      </dgm:t>
    </dgm:pt>
    <dgm:pt modelId="{E585E7AD-5013-4192-A45B-07C339C49F7A}">
      <dgm:prSet/>
      <dgm:spPr/>
      <dgm:t>
        <a:bodyPr/>
        <a:lstStyle/>
        <a:p>
          <a:r>
            <a:rPr lang="es-CL"/>
            <a:t>56. CFT INACAP</a:t>
          </a:r>
          <a:endParaRPr lang="en-US"/>
        </a:p>
      </dgm:t>
    </dgm:pt>
    <dgm:pt modelId="{DFC2C8DD-D41C-4B94-8210-AD069DA80A5E}" type="parTrans" cxnId="{FAB4661A-846A-4CED-B97B-C2F0034D9A8C}">
      <dgm:prSet/>
      <dgm:spPr/>
      <dgm:t>
        <a:bodyPr/>
        <a:lstStyle/>
        <a:p>
          <a:endParaRPr lang="en-US"/>
        </a:p>
      </dgm:t>
    </dgm:pt>
    <dgm:pt modelId="{86CBC284-228F-46B5-A7D4-3276B57D49BC}" type="sibTrans" cxnId="{FAB4661A-846A-4CED-B97B-C2F0034D9A8C}">
      <dgm:prSet/>
      <dgm:spPr/>
      <dgm:t>
        <a:bodyPr/>
        <a:lstStyle/>
        <a:p>
          <a:endParaRPr lang="en-US"/>
        </a:p>
      </dgm:t>
    </dgm:pt>
    <dgm:pt modelId="{490F51D4-FD64-43B1-9F45-F8C3189ACD17}">
      <dgm:prSet/>
      <dgm:spPr/>
      <dgm:t>
        <a:bodyPr/>
        <a:lstStyle/>
        <a:p>
          <a:r>
            <a:rPr lang="es-CL"/>
            <a:t>57. CFT Lota Arauco</a:t>
          </a:r>
          <a:endParaRPr lang="en-US"/>
        </a:p>
      </dgm:t>
    </dgm:pt>
    <dgm:pt modelId="{39137A8C-7664-435B-A7B0-0AD7917F497F}" type="parTrans" cxnId="{F228AE94-5E2A-4563-A2D4-F3F03925F267}">
      <dgm:prSet/>
      <dgm:spPr/>
      <dgm:t>
        <a:bodyPr/>
        <a:lstStyle/>
        <a:p>
          <a:endParaRPr lang="en-US"/>
        </a:p>
      </dgm:t>
    </dgm:pt>
    <dgm:pt modelId="{FBC0772E-A6E6-4598-AA4B-3C56506131A1}" type="sibTrans" cxnId="{F228AE94-5E2A-4563-A2D4-F3F03925F267}">
      <dgm:prSet/>
      <dgm:spPr/>
      <dgm:t>
        <a:bodyPr/>
        <a:lstStyle/>
        <a:p>
          <a:endParaRPr lang="en-US"/>
        </a:p>
      </dgm:t>
    </dgm:pt>
    <dgm:pt modelId="{B3935953-9A87-4120-B563-2D2F3989291D}">
      <dgm:prSet/>
      <dgm:spPr/>
      <dgm:t>
        <a:bodyPr/>
        <a:lstStyle/>
        <a:p>
          <a:r>
            <a:rPr lang="es-CL"/>
            <a:t>58. CFT San Agustín</a:t>
          </a:r>
          <a:endParaRPr lang="en-US"/>
        </a:p>
      </dgm:t>
    </dgm:pt>
    <dgm:pt modelId="{07160CE5-9F75-4F86-87DA-C18751C66AE7}" type="parTrans" cxnId="{D3146F2B-ABA9-4B3F-BB11-62334AFF0139}">
      <dgm:prSet/>
      <dgm:spPr/>
      <dgm:t>
        <a:bodyPr/>
        <a:lstStyle/>
        <a:p>
          <a:endParaRPr lang="en-US"/>
        </a:p>
      </dgm:t>
    </dgm:pt>
    <dgm:pt modelId="{9EBA74E9-AA44-41FA-BF3A-D4434CE91414}" type="sibTrans" cxnId="{D3146F2B-ABA9-4B3F-BB11-62334AFF0139}">
      <dgm:prSet/>
      <dgm:spPr/>
      <dgm:t>
        <a:bodyPr/>
        <a:lstStyle/>
        <a:p>
          <a:endParaRPr lang="en-US"/>
        </a:p>
      </dgm:t>
    </dgm:pt>
    <dgm:pt modelId="{A45F8E48-23C1-4469-A505-D823086B3158}">
      <dgm:prSet/>
      <dgm:spPr/>
      <dgm:t>
        <a:bodyPr/>
        <a:lstStyle/>
        <a:p>
          <a:r>
            <a:rPr lang="es-CL"/>
            <a:t>59. CFT Santo Tomás</a:t>
          </a:r>
          <a:endParaRPr lang="en-US"/>
        </a:p>
      </dgm:t>
    </dgm:pt>
    <dgm:pt modelId="{4A96CD84-A92E-4C08-95C5-D1371F389738}" type="parTrans" cxnId="{A272238E-2403-4092-BAD0-8030AC2021C2}">
      <dgm:prSet/>
      <dgm:spPr/>
      <dgm:t>
        <a:bodyPr/>
        <a:lstStyle/>
        <a:p>
          <a:endParaRPr lang="en-US"/>
        </a:p>
      </dgm:t>
    </dgm:pt>
    <dgm:pt modelId="{BF0ABA2A-7942-4B5D-ACD0-513235D9E8FF}" type="sibTrans" cxnId="{A272238E-2403-4092-BAD0-8030AC2021C2}">
      <dgm:prSet/>
      <dgm:spPr/>
      <dgm:t>
        <a:bodyPr/>
        <a:lstStyle/>
        <a:p>
          <a:endParaRPr lang="en-US"/>
        </a:p>
      </dgm:t>
    </dgm:pt>
    <dgm:pt modelId="{55903596-75C0-4E50-B155-C361A93BB933}">
      <dgm:prSet/>
      <dgm:spPr/>
      <dgm:t>
        <a:bodyPr/>
        <a:lstStyle/>
        <a:p>
          <a:r>
            <a:rPr lang="es-CL"/>
            <a:t>60. CFT PUCV</a:t>
          </a:r>
          <a:endParaRPr lang="en-US"/>
        </a:p>
      </dgm:t>
    </dgm:pt>
    <dgm:pt modelId="{DE92FEEA-EDD5-419F-9DC8-7CAAB45DDA57}" type="parTrans" cxnId="{109129B8-5C58-493D-8A98-62E3AA6DCA54}">
      <dgm:prSet/>
      <dgm:spPr/>
      <dgm:t>
        <a:bodyPr/>
        <a:lstStyle/>
        <a:p>
          <a:endParaRPr lang="en-US"/>
        </a:p>
      </dgm:t>
    </dgm:pt>
    <dgm:pt modelId="{67E7D28A-A68C-4E64-8F79-C34B3C895F0C}" type="sibTrans" cxnId="{109129B8-5C58-493D-8A98-62E3AA6DCA54}">
      <dgm:prSet/>
      <dgm:spPr/>
      <dgm:t>
        <a:bodyPr/>
        <a:lstStyle/>
        <a:p>
          <a:endParaRPr lang="en-US"/>
        </a:p>
      </dgm:t>
    </dgm:pt>
    <dgm:pt modelId="{798F791B-C6F1-B146-B966-26D711D833C7}" type="pres">
      <dgm:prSet presAssocID="{54AEAD34-D467-4874-8363-36962B17C6C9}" presName="diagram" presStyleCnt="0">
        <dgm:presLayoutVars>
          <dgm:dir/>
          <dgm:resizeHandles val="exact"/>
        </dgm:presLayoutVars>
      </dgm:prSet>
      <dgm:spPr/>
    </dgm:pt>
    <dgm:pt modelId="{A2817F02-7FC7-714A-8E21-0D7D4A558EC7}" type="pres">
      <dgm:prSet presAssocID="{F0BADA1F-BF9D-4DCE-B577-41BFE97CAD31}" presName="node" presStyleLbl="node1" presStyleIdx="0" presStyleCnt="19">
        <dgm:presLayoutVars>
          <dgm:bulletEnabled val="1"/>
        </dgm:presLayoutVars>
      </dgm:prSet>
      <dgm:spPr/>
    </dgm:pt>
    <dgm:pt modelId="{3C0AD0F7-7BFE-E24C-A21B-05A430FD0A1A}" type="pres">
      <dgm:prSet presAssocID="{A4CCE1E4-013D-4E02-824D-E77E0310A3D6}" presName="sibTrans" presStyleCnt="0"/>
      <dgm:spPr/>
    </dgm:pt>
    <dgm:pt modelId="{BAA9E233-2C96-9841-841B-8CD27DAD64A1}" type="pres">
      <dgm:prSet presAssocID="{694122A4-CDC1-41DD-800D-6A8178A8FD5A}" presName="node" presStyleLbl="node1" presStyleIdx="1" presStyleCnt="19">
        <dgm:presLayoutVars>
          <dgm:bulletEnabled val="1"/>
        </dgm:presLayoutVars>
      </dgm:prSet>
      <dgm:spPr/>
    </dgm:pt>
    <dgm:pt modelId="{EAAEF3F9-42DD-7D4E-B37E-ED94A349622F}" type="pres">
      <dgm:prSet presAssocID="{5C338464-BABE-4F6B-8F53-B7D59AF322D0}" presName="sibTrans" presStyleCnt="0"/>
      <dgm:spPr/>
    </dgm:pt>
    <dgm:pt modelId="{568A1950-013C-0541-9140-1C551849F2B5}" type="pres">
      <dgm:prSet presAssocID="{EE35A977-0C65-42A8-8449-3B866A6F761F}" presName="node" presStyleLbl="node1" presStyleIdx="2" presStyleCnt="19">
        <dgm:presLayoutVars>
          <dgm:bulletEnabled val="1"/>
        </dgm:presLayoutVars>
      </dgm:prSet>
      <dgm:spPr/>
    </dgm:pt>
    <dgm:pt modelId="{C8B08E51-A5F9-2641-B3FF-6DCC3CE6B598}" type="pres">
      <dgm:prSet presAssocID="{B8703D1E-6D8C-432F-A101-B20DC637DC03}" presName="sibTrans" presStyleCnt="0"/>
      <dgm:spPr/>
    </dgm:pt>
    <dgm:pt modelId="{BBF55C50-3E1E-234F-863B-A4C5D77FA899}" type="pres">
      <dgm:prSet presAssocID="{C7F7530F-DD98-4A19-9888-FC09228A2B23}" presName="node" presStyleLbl="node1" presStyleIdx="3" presStyleCnt="19">
        <dgm:presLayoutVars>
          <dgm:bulletEnabled val="1"/>
        </dgm:presLayoutVars>
      </dgm:prSet>
      <dgm:spPr/>
    </dgm:pt>
    <dgm:pt modelId="{5AAC9B58-BA5F-184E-BF0E-1857C49EE10E}" type="pres">
      <dgm:prSet presAssocID="{AC604D31-7AC6-4F8D-BC8F-716627506F4D}" presName="sibTrans" presStyleCnt="0"/>
      <dgm:spPr/>
    </dgm:pt>
    <dgm:pt modelId="{2824772F-F98A-B34A-B753-8A3FEC7CA832}" type="pres">
      <dgm:prSet presAssocID="{5F4FC86D-AFE4-4F87-82DE-419110885B58}" presName="node" presStyleLbl="node1" presStyleIdx="4" presStyleCnt="19">
        <dgm:presLayoutVars>
          <dgm:bulletEnabled val="1"/>
        </dgm:presLayoutVars>
      </dgm:prSet>
      <dgm:spPr/>
    </dgm:pt>
    <dgm:pt modelId="{EE2DB735-C7C9-FF47-A117-5109CDCAB85C}" type="pres">
      <dgm:prSet presAssocID="{A1F484AB-2A0C-4E82-85C5-0731C297692C}" presName="sibTrans" presStyleCnt="0"/>
      <dgm:spPr/>
    </dgm:pt>
    <dgm:pt modelId="{C8E7F19D-FF8D-4D4E-97C1-9AE3AC5EC7A6}" type="pres">
      <dgm:prSet presAssocID="{8364E790-9739-4B68-A528-68687070EEF2}" presName="node" presStyleLbl="node1" presStyleIdx="5" presStyleCnt="19">
        <dgm:presLayoutVars>
          <dgm:bulletEnabled val="1"/>
        </dgm:presLayoutVars>
      </dgm:prSet>
      <dgm:spPr/>
    </dgm:pt>
    <dgm:pt modelId="{41F804B2-6E22-F544-8269-DF2BB691106B}" type="pres">
      <dgm:prSet presAssocID="{B35453D1-2BBD-417D-9DB0-20CDE22A165E}" presName="sibTrans" presStyleCnt="0"/>
      <dgm:spPr/>
    </dgm:pt>
    <dgm:pt modelId="{6B3C8907-AEC8-5E4C-80F8-494E9EB6220E}" type="pres">
      <dgm:prSet presAssocID="{89387FB9-B96F-4BE3-A5DE-1937ABFCA3C2}" presName="node" presStyleLbl="node1" presStyleIdx="6" presStyleCnt="19">
        <dgm:presLayoutVars>
          <dgm:bulletEnabled val="1"/>
        </dgm:presLayoutVars>
      </dgm:prSet>
      <dgm:spPr/>
    </dgm:pt>
    <dgm:pt modelId="{9C9177C1-6863-3C43-9D59-4C3C491652FE}" type="pres">
      <dgm:prSet presAssocID="{CFA09BAC-C4FB-4E05-940C-C71196EAC0E5}" presName="sibTrans" presStyleCnt="0"/>
      <dgm:spPr/>
    </dgm:pt>
    <dgm:pt modelId="{DC3F4324-FEBD-1944-B743-7C6CEFCB1FD2}" type="pres">
      <dgm:prSet presAssocID="{3CD40942-0A77-4A28-9E85-FF61854A0855}" presName="node" presStyleLbl="node1" presStyleIdx="7" presStyleCnt="19">
        <dgm:presLayoutVars>
          <dgm:bulletEnabled val="1"/>
        </dgm:presLayoutVars>
      </dgm:prSet>
      <dgm:spPr/>
    </dgm:pt>
    <dgm:pt modelId="{067AC638-4947-0E4D-943D-90C5B71FF11E}" type="pres">
      <dgm:prSet presAssocID="{D415F639-6731-4B59-9DDC-955EE0ED4A2B}" presName="sibTrans" presStyleCnt="0"/>
      <dgm:spPr/>
    </dgm:pt>
    <dgm:pt modelId="{825B116C-E336-4046-AB3E-E4A71A0D2290}" type="pres">
      <dgm:prSet presAssocID="{107FD1A3-CBE2-40D0-B3C8-AE000E8AA6A5}" presName="node" presStyleLbl="node1" presStyleIdx="8" presStyleCnt="19">
        <dgm:presLayoutVars>
          <dgm:bulletEnabled val="1"/>
        </dgm:presLayoutVars>
      </dgm:prSet>
      <dgm:spPr/>
    </dgm:pt>
    <dgm:pt modelId="{36FB27D8-4AF3-D044-9C22-4D4926C75096}" type="pres">
      <dgm:prSet presAssocID="{BEF285B1-6E5C-47C3-A9F3-F353279B4AAE}" presName="sibTrans" presStyleCnt="0"/>
      <dgm:spPr/>
    </dgm:pt>
    <dgm:pt modelId="{0A919031-508E-A441-9D22-ED069D8F473A}" type="pres">
      <dgm:prSet presAssocID="{B60C1CAA-E092-452A-8DB6-F7DF61C2B927}" presName="node" presStyleLbl="node1" presStyleIdx="9" presStyleCnt="19">
        <dgm:presLayoutVars>
          <dgm:bulletEnabled val="1"/>
        </dgm:presLayoutVars>
      </dgm:prSet>
      <dgm:spPr/>
    </dgm:pt>
    <dgm:pt modelId="{C49D31CF-4F9F-EB46-A200-A07FF914448D}" type="pres">
      <dgm:prSet presAssocID="{F2191C64-BBF4-47F5-9521-25CFD3179067}" presName="sibTrans" presStyleCnt="0"/>
      <dgm:spPr/>
    </dgm:pt>
    <dgm:pt modelId="{EDB0C2F9-1165-1041-A3A8-CE698BFC539D}" type="pres">
      <dgm:prSet presAssocID="{6A37F912-3A3E-4E50-9324-EE718E370E89}" presName="node" presStyleLbl="node1" presStyleIdx="10" presStyleCnt="19">
        <dgm:presLayoutVars>
          <dgm:bulletEnabled val="1"/>
        </dgm:presLayoutVars>
      </dgm:prSet>
      <dgm:spPr/>
    </dgm:pt>
    <dgm:pt modelId="{B424BDCB-DE3E-1341-8171-428CA6B62C8E}" type="pres">
      <dgm:prSet presAssocID="{3A6C95A4-9805-4A70-A0C9-3A50E6BC2067}" presName="sibTrans" presStyleCnt="0"/>
      <dgm:spPr/>
    </dgm:pt>
    <dgm:pt modelId="{D4973D29-E6D9-EA4C-9AA6-BFBBD3CAECCF}" type="pres">
      <dgm:prSet presAssocID="{AA7C28B2-0D8A-42B5-A19A-218B8B76992F}" presName="node" presStyleLbl="node1" presStyleIdx="11" presStyleCnt="19">
        <dgm:presLayoutVars>
          <dgm:bulletEnabled val="1"/>
        </dgm:presLayoutVars>
      </dgm:prSet>
      <dgm:spPr/>
    </dgm:pt>
    <dgm:pt modelId="{F8C190FA-B237-CA4C-8489-5A5DFA319AAC}" type="pres">
      <dgm:prSet presAssocID="{83AA1357-177B-4AFA-A432-AEA3B19662DF}" presName="sibTrans" presStyleCnt="0"/>
      <dgm:spPr/>
    </dgm:pt>
    <dgm:pt modelId="{DD76749A-5725-8941-ADB0-361CDF7FD04A}" type="pres">
      <dgm:prSet presAssocID="{20CFC1E6-A3F0-42D5-9B31-BB5F8A4FDA85}" presName="node" presStyleLbl="node1" presStyleIdx="12" presStyleCnt="19">
        <dgm:presLayoutVars>
          <dgm:bulletEnabled val="1"/>
        </dgm:presLayoutVars>
      </dgm:prSet>
      <dgm:spPr/>
    </dgm:pt>
    <dgm:pt modelId="{DE3D3933-E451-5E4F-A3A0-FA0228F8A2A5}" type="pres">
      <dgm:prSet presAssocID="{663136F0-0023-48B8-B7D9-92C105F13A84}" presName="sibTrans" presStyleCnt="0"/>
      <dgm:spPr/>
    </dgm:pt>
    <dgm:pt modelId="{376B053A-8733-7E48-89E6-7F6B2359C032}" type="pres">
      <dgm:prSet presAssocID="{FF772088-80A9-4B57-8660-57F10DBF56DE}" presName="node" presStyleLbl="node1" presStyleIdx="13" presStyleCnt="19">
        <dgm:presLayoutVars>
          <dgm:bulletEnabled val="1"/>
        </dgm:presLayoutVars>
      </dgm:prSet>
      <dgm:spPr/>
    </dgm:pt>
    <dgm:pt modelId="{D533F877-A505-4643-ABAE-4BB7F20ED44F}" type="pres">
      <dgm:prSet presAssocID="{759E9978-21BA-4A8F-A4C8-5ADC9FE64C69}" presName="sibTrans" presStyleCnt="0"/>
      <dgm:spPr/>
    </dgm:pt>
    <dgm:pt modelId="{D2933787-AAED-2E45-8044-F840CAC74F60}" type="pres">
      <dgm:prSet presAssocID="{E585E7AD-5013-4192-A45B-07C339C49F7A}" presName="node" presStyleLbl="node1" presStyleIdx="14" presStyleCnt="19">
        <dgm:presLayoutVars>
          <dgm:bulletEnabled val="1"/>
        </dgm:presLayoutVars>
      </dgm:prSet>
      <dgm:spPr/>
    </dgm:pt>
    <dgm:pt modelId="{4C2C6F8C-0BBA-D642-B202-4CE060FEC949}" type="pres">
      <dgm:prSet presAssocID="{86CBC284-228F-46B5-A7D4-3276B57D49BC}" presName="sibTrans" presStyleCnt="0"/>
      <dgm:spPr/>
    </dgm:pt>
    <dgm:pt modelId="{3A10E552-1575-4248-A0C0-AD918E507F2C}" type="pres">
      <dgm:prSet presAssocID="{490F51D4-FD64-43B1-9F45-F8C3189ACD17}" presName="node" presStyleLbl="node1" presStyleIdx="15" presStyleCnt="19">
        <dgm:presLayoutVars>
          <dgm:bulletEnabled val="1"/>
        </dgm:presLayoutVars>
      </dgm:prSet>
      <dgm:spPr/>
    </dgm:pt>
    <dgm:pt modelId="{341F94AB-9711-0F44-8BDA-891F82C40BA2}" type="pres">
      <dgm:prSet presAssocID="{FBC0772E-A6E6-4598-AA4B-3C56506131A1}" presName="sibTrans" presStyleCnt="0"/>
      <dgm:spPr/>
    </dgm:pt>
    <dgm:pt modelId="{356ADC01-9B7A-0843-AD9B-4D375C3113D4}" type="pres">
      <dgm:prSet presAssocID="{B3935953-9A87-4120-B563-2D2F3989291D}" presName="node" presStyleLbl="node1" presStyleIdx="16" presStyleCnt="19">
        <dgm:presLayoutVars>
          <dgm:bulletEnabled val="1"/>
        </dgm:presLayoutVars>
      </dgm:prSet>
      <dgm:spPr/>
    </dgm:pt>
    <dgm:pt modelId="{C5AD2232-122E-7441-A8BF-06AF8BF3EFED}" type="pres">
      <dgm:prSet presAssocID="{9EBA74E9-AA44-41FA-BF3A-D4434CE91414}" presName="sibTrans" presStyleCnt="0"/>
      <dgm:spPr/>
    </dgm:pt>
    <dgm:pt modelId="{9B754E1F-99F4-8E43-8C90-B14575822320}" type="pres">
      <dgm:prSet presAssocID="{A45F8E48-23C1-4469-A505-D823086B3158}" presName="node" presStyleLbl="node1" presStyleIdx="17" presStyleCnt="19">
        <dgm:presLayoutVars>
          <dgm:bulletEnabled val="1"/>
        </dgm:presLayoutVars>
      </dgm:prSet>
      <dgm:spPr/>
    </dgm:pt>
    <dgm:pt modelId="{283B7DD0-312D-1B4D-B6C3-0D4ABFAF5275}" type="pres">
      <dgm:prSet presAssocID="{BF0ABA2A-7942-4B5D-ACD0-513235D9E8FF}" presName="sibTrans" presStyleCnt="0"/>
      <dgm:spPr/>
    </dgm:pt>
    <dgm:pt modelId="{8D0FBD33-3797-1C4C-A3D7-3F329D1FADA2}" type="pres">
      <dgm:prSet presAssocID="{55903596-75C0-4E50-B155-C361A93BB933}" presName="node" presStyleLbl="node1" presStyleIdx="18" presStyleCnt="19">
        <dgm:presLayoutVars>
          <dgm:bulletEnabled val="1"/>
        </dgm:presLayoutVars>
      </dgm:prSet>
      <dgm:spPr/>
    </dgm:pt>
  </dgm:ptLst>
  <dgm:cxnLst>
    <dgm:cxn modelId="{E2FCD016-9631-024D-8EF2-CC9EFA1DE859}" type="presOf" srcId="{89387FB9-B96F-4BE3-A5DE-1937ABFCA3C2}" destId="{6B3C8907-AEC8-5E4C-80F8-494E9EB6220E}" srcOrd="0" destOrd="0" presId="urn:microsoft.com/office/officeart/2005/8/layout/default"/>
    <dgm:cxn modelId="{FAB4661A-846A-4CED-B97B-C2F0034D9A8C}" srcId="{54AEAD34-D467-4874-8363-36962B17C6C9}" destId="{E585E7AD-5013-4192-A45B-07C339C49F7A}" srcOrd="14" destOrd="0" parTransId="{DFC2C8DD-D41C-4B94-8210-AD069DA80A5E}" sibTransId="{86CBC284-228F-46B5-A7D4-3276B57D49BC}"/>
    <dgm:cxn modelId="{AE5AF022-FC28-9348-8768-725032C9BC32}" type="presOf" srcId="{3CD40942-0A77-4A28-9E85-FF61854A0855}" destId="{DC3F4324-FEBD-1944-B743-7C6CEFCB1FD2}" srcOrd="0" destOrd="0" presId="urn:microsoft.com/office/officeart/2005/8/layout/default"/>
    <dgm:cxn modelId="{4CC5B728-B2A5-47CC-8162-7B79971897D2}" srcId="{54AEAD34-D467-4874-8363-36962B17C6C9}" destId="{F0BADA1F-BF9D-4DCE-B577-41BFE97CAD31}" srcOrd="0" destOrd="0" parTransId="{9A9CAEE7-7FC2-4B85-8FBC-268D0B3BB9AB}" sibTransId="{A4CCE1E4-013D-4E02-824D-E77E0310A3D6}"/>
    <dgm:cxn modelId="{DB12D729-303F-4565-8883-C1DBE9AEF7CB}" srcId="{54AEAD34-D467-4874-8363-36962B17C6C9}" destId="{20CFC1E6-A3F0-42D5-9B31-BB5F8A4FDA85}" srcOrd="12" destOrd="0" parTransId="{F60E95B1-4BCC-4EAE-BE20-806B577D7351}" sibTransId="{663136F0-0023-48B8-B7D9-92C105F13A84}"/>
    <dgm:cxn modelId="{8A5E6B2B-4394-4DD5-A8A2-EBF86161BC12}" srcId="{54AEAD34-D467-4874-8363-36962B17C6C9}" destId="{C7F7530F-DD98-4A19-9888-FC09228A2B23}" srcOrd="3" destOrd="0" parTransId="{A6896E41-2761-46DA-A286-281604CDD1F6}" sibTransId="{AC604D31-7AC6-4F8D-BC8F-716627506F4D}"/>
    <dgm:cxn modelId="{D3146F2B-ABA9-4B3F-BB11-62334AFF0139}" srcId="{54AEAD34-D467-4874-8363-36962B17C6C9}" destId="{B3935953-9A87-4120-B563-2D2F3989291D}" srcOrd="16" destOrd="0" parTransId="{07160CE5-9F75-4F86-87DA-C18751C66AE7}" sibTransId="{9EBA74E9-AA44-41FA-BF3A-D4434CE91414}"/>
    <dgm:cxn modelId="{93A37B31-7DF5-4D5A-8015-7787879A9E98}" srcId="{54AEAD34-D467-4874-8363-36962B17C6C9}" destId="{AA7C28B2-0D8A-42B5-A19A-218B8B76992F}" srcOrd="11" destOrd="0" parTransId="{8BBAD8BA-876A-4829-8D0A-759024D46ED7}" sibTransId="{83AA1357-177B-4AFA-A432-AEA3B19662DF}"/>
    <dgm:cxn modelId="{2EEFD435-9FEA-4B0A-AB65-7946D297E2A2}" srcId="{54AEAD34-D467-4874-8363-36962B17C6C9}" destId="{B60C1CAA-E092-452A-8DB6-F7DF61C2B927}" srcOrd="9" destOrd="0" parTransId="{6835F606-9863-46BC-8F46-A86FD39DFB7A}" sibTransId="{F2191C64-BBF4-47F5-9521-25CFD3179067}"/>
    <dgm:cxn modelId="{CF494738-AA19-8448-9C16-08E0DE2CA70E}" type="presOf" srcId="{20CFC1E6-A3F0-42D5-9B31-BB5F8A4FDA85}" destId="{DD76749A-5725-8941-ADB0-361CDF7FD04A}" srcOrd="0" destOrd="0" presId="urn:microsoft.com/office/officeart/2005/8/layout/default"/>
    <dgm:cxn modelId="{9AD61839-43FD-4759-96C4-34EF6D54EA32}" srcId="{54AEAD34-D467-4874-8363-36962B17C6C9}" destId="{8364E790-9739-4B68-A528-68687070EEF2}" srcOrd="5" destOrd="0" parTransId="{FB5FFB2B-0409-4389-9441-91407B89525E}" sibTransId="{B35453D1-2BBD-417D-9DB0-20CDE22A165E}"/>
    <dgm:cxn modelId="{D725053E-E85E-C04A-A2FC-F16D523359A3}" type="presOf" srcId="{AA7C28B2-0D8A-42B5-A19A-218B8B76992F}" destId="{D4973D29-E6D9-EA4C-9AA6-BFBBD3CAECCF}" srcOrd="0" destOrd="0" presId="urn:microsoft.com/office/officeart/2005/8/layout/default"/>
    <dgm:cxn modelId="{D130964B-B6E1-0F47-AEB9-096B7C281647}" type="presOf" srcId="{54AEAD34-D467-4874-8363-36962B17C6C9}" destId="{798F791B-C6F1-B146-B966-26D711D833C7}" srcOrd="0" destOrd="0" presId="urn:microsoft.com/office/officeart/2005/8/layout/default"/>
    <dgm:cxn modelId="{C6122455-FCE3-D64E-9A25-780BF26B3531}" type="presOf" srcId="{5F4FC86D-AFE4-4F87-82DE-419110885B58}" destId="{2824772F-F98A-B34A-B753-8A3FEC7CA832}" srcOrd="0" destOrd="0" presId="urn:microsoft.com/office/officeart/2005/8/layout/default"/>
    <dgm:cxn modelId="{E9481C5D-0DF3-4C00-91EF-64F9DD263E2D}" srcId="{54AEAD34-D467-4874-8363-36962B17C6C9}" destId="{694122A4-CDC1-41DD-800D-6A8178A8FD5A}" srcOrd="1" destOrd="0" parTransId="{2D9ED689-E5BC-4E3A-B00A-70EB3B9FF6EC}" sibTransId="{5C338464-BABE-4F6B-8F53-B7D59AF322D0}"/>
    <dgm:cxn modelId="{1CFD846A-AA2D-944E-9F95-DC36AE4B62E2}" type="presOf" srcId="{6A37F912-3A3E-4E50-9324-EE718E370E89}" destId="{EDB0C2F9-1165-1041-A3A8-CE698BFC539D}" srcOrd="0" destOrd="0" presId="urn:microsoft.com/office/officeart/2005/8/layout/default"/>
    <dgm:cxn modelId="{F9D38D75-39DC-4348-B05B-EC7E65A69905}" srcId="{54AEAD34-D467-4874-8363-36962B17C6C9}" destId="{3CD40942-0A77-4A28-9E85-FF61854A0855}" srcOrd="7" destOrd="0" parTransId="{46942D1F-D7E2-47F1-8FEB-51353395F357}" sibTransId="{D415F639-6731-4B59-9DDC-955EE0ED4A2B}"/>
    <dgm:cxn modelId="{708E5280-B961-47DF-9877-24FE6FBB15D0}" srcId="{54AEAD34-D467-4874-8363-36962B17C6C9}" destId="{EE35A977-0C65-42A8-8449-3B866A6F761F}" srcOrd="2" destOrd="0" parTransId="{26CB2A9F-2E0E-48F2-95EC-5872F710A8BF}" sibTransId="{B8703D1E-6D8C-432F-A101-B20DC637DC03}"/>
    <dgm:cxn modelId="{E2543682-037A-694B-989F-B721F4DF7978}" type="presOf" srcId="{107FD1A3-CBE2-40D0-B3C8-AE000E8AA6A5}" destId="{825B116C-E336-4046-AB3E-E4A71A0D2290}" srcOrd="0" destOrd="0" presId="urn:microsoft.com/office/officeart/2005/8/layout/default"/>
    <dgm:cxn modelId="{C2917382-7C78-8740-A70B-DDED1A21A333}" type="presOf" srcId="{694122A4-CDC1-41DD-800D-6A8178A8FD5A}" destId="{BAA9E233-2C96-9841-841B-8CD27DAD64A1}" srcOrd="0" destOrd="0" presId="urn:microsoft.com/office/officeart/2005/8/layout/default"/>
    <dgm:cxn modelId="{5B388882-647A-674B-99A5-E2AD341D132F}" type="presOf" srcId="{490F51D4-FD64-43B1-9F45-F8C3189ACD17}" destId="{3A10E552-1575-4248-A0C0-AD918E507F2C}" srcOrd="0" destOrd="0" presId="urn:microsoft.com/office/officeart/2005/8/layout/default"/>
    <dgm:cxn modelId="{E895A68D-3E44-5242-BA9A-68D5CE5B1EE5}" type="presOf" srcId="{A45F8E48-23C1-4469-A505-D823086B3158}" destId="{9B754E1F-99F4-8E43-8C90-B14575822320}" srcOrd="0" destOrd="0" presId="urn:microsoft.com/office/officeart/2005/8/layout/default"/>
    <dgm:cxn modelId="{A272238E-2403-4092-BAD0-8030AC2021C2}" srcId="{54AEAD34-D467-4874-8363-36962B17C6C9}" destId="{A45F8E48-23C1-4469-A505-D823086B3158}" srcOrd="17" destOrd="0" parTransId="{4A96CD84-A92E-4C08-95C5-D1371F389738}" sibTransId="{BF0ABA2A-7942-4B5D-ACD0-513235D9E8FF}"/>
    <dgm:cxn modelId="{65BBDF8F-80A7-AE4B-AE1F-43442A282579}" type="presOf" srcId="{B60C1CAA-E092-452A-8DB6-F7DF61C2B927}" destId="{0A919031-508E-A441-9D22-ED069D8F473A}" srcOrd="0" destOrd="0" presId="urn:microsoft.com/office/officeart/2005/8/layout/default"/>
    <dgm:cxn modelId="{F228AE94-5E2A-4563-A2D4-F3F03925F267}" srcId="{54AEAD34-D467-4874-8363-36962B17C6C9}" destId="{490F51D4-FD64-43B1-9F45-F8C3189ACD17}" srcOrd="15" destOrd="0" parTransId="{39137A8C-7664-435B-A7B0-0AD7917F497F}" sibTransId="{FBC0772E-A6E6-4598-AA4B-3C56506131A1}"/>
    <dgm:cxn modelId="{E3FADA95-A034-E643-A300-48A3D91FE764}" type="presOf" srcId="{EE35A977-0C65-42A8-8449-3B866A6F761F}" destId="{568A1950-013C-0541-9140-1C551849F2B5}" srcOrd="0" destOrd="0" presId="urn:microsoft.com/office/officeart/2005/8/layout/default"/>
    <dgm:cxn modelId="{7BEF2FAB-C130-0741-8D3C-52A645CD43C8}" type="presOf" srcId="{8364E790-9739-4B68-A528-68687070EEF2}" destId="{C8E7F19D-FF8D-4D4E-97C1-9AE3AC5EC7A6}" srcOrd="0" destOrd="0" presId="urn:microsoft.com/office/officeart/2005/8/layout/default"/>
    <dgm:cxn modelId="{85914BAC-20BC-7141-8FBD-AF919ED76A47}" type="presOf" srcId="{E585E7AD-5013-4192-A45B-07C339C49F7A}" destId="{D2933787-AAED-2E45-8044-F840CAC74F60}" srcOrd="0" destOrd="0" presId="urn:microsoft.com/office/officeart/2005/8/layout/default"/>
    <dgm:cxn modelId="{143C62AD-70FE-4B3E-B382-4C4681D9EDE9}" srcId="{54AEAD34-D467-4874-8363-36962B17C6C9}" destId="{5F4FC86D-AFE4-4F87-82DE-419110885B58}" srcOrd="4" destOrd="0" parTransId="{5525797A-E9F1-45E1-8DBD-8D1EC30F7EF0}" sibTransId="{A1F484AB-2A0C-4E82-85C5-0731C297692C}"/>
    <dgm:cxn modelId="{F4D301B5-B314-48E9-B6B7-7186A86BE13C}" srcId="{54AEAD34-D467-4874-8363-36962B17C6C9}" destId="{107FD1A3-CBE2-40D0-B3C8-AE000E8AA6A5}" srcOrd="8" destOrd="0" parTransId="{23F6AFD2-3E73-4585-B577-1CA56CA3E010}" sibTransId="{BEF285B1-6E5C-47C3-A9F3-F353279B4AAE}"/>
    <dgm:cxn modelId="{109129B8-5C58-493D-8A98-62E3AA6DCA54}" srcId="{54AEAD34-D467-4874-8363-36962B17C6C9}" destId="{55903596-75C0-4E50-B155-C361A93BB933}" srcOrd="18" destOrd="0" parTransId="{DE92FEEA-EDD5-419F-9DC8-7CAAB45DDA57}" sibTransId="{67E7D28A-A68C-4E64-8F79-C34B3C895F0C}"/>
    <dgm:cxn modelId="{00D833B8-1282-4CC2-83E0-CAB7649498C9}" srcId="{54AEAD34-D467-4874-8363-36962B17C6C9}" destId="{6A37F912-3A3E-4E50-9324-EE718E370E89}" srcOrd="10" destOrd="0" parTransId="{D45E0A48-AD33-4FCD-A8A9-0DFB38EE0FB1}" sibTransId="{3A6C95A4-9805-4A70-A0C9-3A50E6BC2067}"/>
    <dgm:cxn modelId="{D6EE1EC9-9A96-B443-B07E-D0C603CB9DDE}" type="presOf" srcId="{C7F7530F-DD98-4A19-9888-FC09228A2B23}" destId="{BBF55C50-3E1E-234F-863B-A4C5D77FA899}" srcOrd="0" destOrd="0" presId="urn:microsoft.com/office/officeart/2005/8/layout/default"/>
    <dgm:cxn modelId="{C63EF4D9-3E63-41BF-B136-9EAFA9CC6F29}" srcId="{54AEAD34-D467-4874-8363-36962B17C6C9}" destId="{89387FB9-B96F-4BE3-A5DE-1937ABFCA3C2}" srcOrd="6" destOrd="0" parTransId="{7E3EFE86-C54F-49B1-8A8E-7FFCE912DD48}" sibTransId="{CFA09BAC-C4FB-4E05-940C-C71196EAC0E5}"/>
    <dgm:cxn modelId="{CA2548E0-6434-0948-8181-5E874AAA952A}" type="presOf" srcId="{FF772088-80A9-4B57-8660-57F10DBF56DE}" destId="{376B053A-8733-7E48-89E6-7F6B2359C032}" srcOrd="0" destOrd="0" presId="urn:microsoft.com/office/officeart/2005/8/layout/default"/>
    <dgm:cxn modelId="{23CD82E2-691A-4CD1-A66D-B7EABD8D4FFA}" srcId="{54AEAD34-D467-4874-8363-36962B17C6C9}" destId="{FF772088-80A9-4B57-8660-57F10DBF56DE}" srcOrd="13" destOrd="0" parTransId="{D1CE3DF5-41EA-4EF5-A920-3AD580C11314}" sibTransId="{759E9978-21BA-4A8F-A4C8-5ADC9FE64C69}"/>
    <dgm:cxn modelId="{E2EEE6E6-F120-0E49-9958-03AD513D2C07}" type="presOf" srcId="{55903596-75C0-4E50-B155-C361A93BB933}" destId="{8D0FBD33-3797-1C4C-A3D7-3F329D1FADA2}" srcOrd="0" destOrd="0" presId="urn:microsoft.com/office/officeart/2005/8/layout/default"/>
    <dgm:cxn modelId="{72A9AEEB-B25C-1B42-BBBB-0E726BFFBFAD}" type="presOf" srcId="{B3935953-9A87-4120-B563-2D2F3989291D}" destId="{356ADC01-9B7A-0843-AD9B-4D375C3113D4}" srcOrd="0" destOrd="0" presId="urn:microsoft.com/office/officeart/2005/8/layout/default"/>
    <dgm:cxn modelId="{7C233FF1-9253-3248-A2E0-37FE402B66BB}" type="presOf" srcId="{F0BADA1F-BF9D-4DCE-B577-41BFE97CAD31}" destId="{A2817F02-7FC7-714A-8E21-0D7D4A558EC7}" srcOrd="0" destOrd="0" presId="urn:microsoft.com/office/officeart/2005/8/layout/default"/>
    <dgm:cxn modelId="{F952FE9B-2A79-D94B-BB77-428B642155F4}" type="presParOf" srcId="{798F791B-C6F1-B146-B966-26D711D833C7}" destId="{A2817F02-7FC7-714A-8E21-0D7D4A558EC7}" srcOrd="0" destOrd="0" presId="urn:microsoft.com/office/officeart/2005/8/layout/default"/>
    <dgm:cxn modelId="{DF5ABA39-BF00-8A4B-BEF2-C99C8B094087}" type="presParOf" srcId="{798F791B-C6F1-B146-B966-26D711D833C7}" destId="{3C0AD0F7-7BFE-E24C-A21B-05A430FD0A1A}" srcOrd="1" destOrd="0" presId="urn:microsoft.com/office/officeart/2005/8/layout/default"/>
    <dgm:cxn modelId="{6B83266A-0F2E-234F-B876-C70BB77B5362}" type="presParOf" srcId="{798F791B-C6F1-B146-B966-26D711D833C7}" destId="{BAA9E233-2C96-9841-841B-8CD27DAD64A1}" srcOrd="2" destOrd="0" presId="urn:microsoft.com/office/officeart/2005/8/layout/default"/>
    <dgm:cxn modelId="{2305CF45-720F-CE49-A038-ADFF1FCDB96B}" type="presParOf" srcId="{798F791B-C6F1-B146-B966-26D711D833C7}" destId="{EAAEF3F9-42DD-7D4E-B37E-ED94A349622F}" srcOrd="3" destOrd="0" presId="urn:microsoft.com/office/officeart/2005/8/layout/default"/>
    <dgm:cxn modelId="{2D3027EF-2411-F847-AF10-CEAF35DA95B7}" type="presParOf" srcId="{798F791B-C6F1-B146-B966-26D711D833C7}" destId="{568A1950-013C-0541-9140-1C551849F2B5}" srcOrd="4" destOrd="0" presId="urn:microsoft.com/office/officeart/2005/8/layout/default"/>
    <dgm:cxn modelId="{9510D894-70FF-1B48-9A33-0D7891115987}" type="presParOf" srcId="{798F791B-C6F1-B146-B966-26D711D833C7}" destId="{C8B08E51-A5F9-2641-B3FF-6DCC3CE6B598}" srcOrd="5" destOrd="0" presId="urn:microsoft.com/office/officeart/2005/8/layout/default"/>
    <dgm:cxn modelId="{5B4919BD-E110-0A48-ADF0-0A0B358E649C}" type="presParOf" srcId="{798F791B-C6F1-B146-B966-26D711D833C7}" destId="{BBF55C50-3E1E-234F-863B-A4C5D77FA899}" srcOrd="6" destOrd="0" presId="urn:microsoft.com/office/officeart/2005/8/layout/default"/>
    <dgm:cxn modelId="{73EFFDD8-D9B3-D24D-8A88-8680D32C5BC9}" type="presParOf" srcId="{798F791B-C6F1-B146-B966-26D711D833C7}" destId="{5AAC9B58-BA5F-184E-BF0E-1857C49EE10E}" srcOrd="7" destOrd="0" presId="urn:microsoft.com/office/officeart/2005/8/layout/default"/>
    <dgm:cxn modelId="{7B4A1C60-0ED2-9843-809B-0008793B0D39}" type="presParOf" srcId="{798F791B-C6F1-B146-B966-26D711D833C7}" destId="{2824772F-F98A-B34A-B753-8A3FEC7CA832}" srcOrd="8" destOrd="0" presId="urn:microsoft.com/office/officeart/2005/8/layout/default"/>
    <dgm:cxn modelId="{794035C0-51B4-2F41-8559-8BE5F6D02751}" type="presParOf" srcId="{798F791B-C6F1-B146-B966-26D711D833C7}" destId="{EE2DB735-C7C9-FF47-A117-5109CDCAB85C}" srcOrd="9" destOrd="0" presId="urn:microsoft.com/office/officeart/2005/8/layout/default"/>
    <dgm:cxn modelId="{0414611E-083B-1645-A98C-9803A2286F12}" type="presParOf" srcId="{798F791B-C6F1-B146-B966-26D711D833C7}" destId="{C8E7F19D-FF8D-4D4E-97C1-9AE3AC5EC7A6}" srcOrd="10" destOrd="0" presId="urn:microsoft.com/office/officeart/2005/8/layout/default"/>
    <dgm:cxn modelId="{4BD4CE78-8FA3-1049-BDC5-8783B7E4D33A}" type="presParOf" srcId="{798F791B-C6F1-B146-B966-26D711D833C7}" destId="{41F804B2-6E22-F544-8269-DF2BB691106B}" srcOrd="11" destOrd="0" presId="urn:microsoft.com/office/officeart/2005/8/layout/default"/>
    <dgm:cxn modelId="{F39A3D29-E680-B742-8D5F-870AA8454F72}" type="presParOf" srcId="{798F791B-C6F1-B146-B966-26D711D833C7}" destId="{6B3C8907-AEC8-5E4C-80F8-494E9EB6220E}" srcOrd="12" destOrd="0" presId="urn:microsoft.com/office/officeart/2005/8/layout/default"/>
    <dgm:cxn modelId="{26D36831-A3BD-A74A-BFEA-8AEF63C02927}" type="presParOf" srcId="{798F791B-C6F1-B146-B966-26D711D833C7}" destId="{9C9177C1-6863-3C43-9D59-4C3C491652FE}" srcOrd="13" destOrd="0" presId="urn:microsoft.com/office/officeart/2005/8/layout/default"/>
    <dgm:cxn modelId="{693D1CFA-82B1-0245-8DDE-4AEDEE621DAE}" type="presParOf" srcId="{798F791B-C6F1-B146-B966-26D711D833C7}" destId="{DC3F4324-FEBD-1944-B743-7C6CEFCB1FD2}" srcOrd="14" destOrd="0" presId="urn:microsoft.com/office/officeart/2005/8/layout/default"/>
    <dgm:cxn modelId="{C63F360B-6610-E040-935E-1E47461A4E36}" type="presParOf" srcId="{798F791B-C6F1-B146-B966-26D711D833C7}" destId="{067AC638-4947-0E4D-943D-90C5B71FF11E}" srcOrd="15" destOrd="0" presId="urn:microsoft.com/office/officeart/2005/8/layout/default"/>
    <dgm:cxn modelId="{1A37ECC3-C9C9-1E47-9C21-878C500E2BEC}" type="presParOf" srcId="{798F791B-C6F1-B146-B966-26D711D833C7}" destId="{825B116C-E336-4046-AB3E-E4A71A0D2290}" srcOrd="16" destOrd="0" presId="urn:microsoft.com/office/officeart/2005/8/layout/default"/>
    <dgm:cxn modelId="{32B661D3-7A18-854F-965F-348BD0C36762}" type="presParOf" srcId="{798F791B-C6F1-B146-B966-26D711D833C7}" destId="{36FB27D8-4AF3-D044-9C22-4D4926C75096}" srcOrd="17" destOrd="0" presId="urn:microsoft.com/office/officeart/2005/8/layout/default"/>
    <dgm:cxn modelId="{39DE64AA-8958-4E4C-8669-4B8FE15D5749}" type="presParOf" srcId="{798F791B-C6F1-B146-B966-26D711D833C7}" destId="{0A919031-508E-A441-9D22-ED069D8F473A}" srcOrd="18" destOrd="0" presId="urn:microsoft.com/office/officeart/2005/8/layout/default"/>
    <dgm:cxn modelId="{20B3B970-A170-0847-955C-A1FFD8F71287}" type="presParOf" srcId="{798F791B-C6F1-B146-B966-26D711D833C7}" destId="{C49D31CF-4F9F-EB46-A200-A07FF914448D}" srcOrd="19" destOrd="0" presId="urn:microsoft.com/office/officeart/2005/8/layout/default"/>
    <dgm:cxn modelId="{51067F44-A529-3D46-A476-DF54B80BBCFE}" type="presParOf" srcId="{798F791B-C6F1-B146-B966-26D711D833C7}" destId="{EDB0C2F9-1165-1041-A3A8-CE698BFC539D}" srcOrd="20" destOrd="0" presId="urn:microsoft.com/office/officeart/2005/8/layout/default"/>
    <dgm:cxn modelId="{DB7500D0-0D4F-D24A-8F2D-9469292D4EE3}" type="presParOf" srcId="{798F791B-C6F1-B146-B966-26D711D833C7}" destId="{B424BDCB-DE3E-1341-8171-428CA6B62C8E}" srcOrd="21" destOrd="0" presId="urn:microsoft.com/office/officeart/2005/8/layout/default"/>
    <dgm:cxn modelId="{129FA476-102A-E04D-9B06-327819E89E24}" type="presParOf" srcId="{798F791B-C6F1-B146-B966-26D711D833C7}" destId="{D4973D29-E6D9-EA4C-9AA6-BFBBD3CAECCF}" srcOrd="22" destOrd="0" presId="urn:microsoft.com/office/officeart/2005/8/layout/default"/>
    <dgm:cxn modelId="{1D0E1B65-8AB6-5A4A-B0C5-0BECB896BE2E}" type="presParOf" srcId="{798F791B-C6F1-B146-B966-26D711D833C7}" destId="{F8C190FA-B237-CA4C-8489-5A5DFA319AAC}" srcOrd="23" destOrd="0" presId="urn:microsoft.com/office/officeart/2005/8/layout/default"/>
    <dgm:cxn modelId="{F2FB0C21-E3E6-E741-B0D8-4EA761D4F4C4}" type="presParOf" srcId="{798F791B-C6F1-B146-B966-26D711D833C7}" destId="{DD76749A-5725-8941-ADB0-361CDF7FD04A}" srcOrd="24" destOrd="0" presId="urn:microsoft.com/office/officeart/2005/8/layout/default"/>
    <dgm:cxn modelId="{F650464E-63E2-1341-B956-8C8E0542E6EE}" type="presParOf" srcId="{798F791B-C6F1-B146-B966-26D711D833C7}" destId="{DE3D3933-E451-5E4F-A3A0-FA0228F8A2A5}" srcOrd="25" destOrd="0" presId="urn:microsoft.com/office/officeart/2005/8/layout/default"/>
    <dgm:cxn modelId="{713E0819-2048-BC46-BB42-7E8D3B17C2D2}" type="presParOf" srcId="{798F791B-C6F1-B146-B966-26D711D833C7}" destId="{376B053A-8733-7E48-89E6-7F6B2359C032}" srcOrd="26" destOrd="0" presId="urn:microsoft.com/office/officeart/2005/8/layout/default"/>
    <dgm:cxn modelId="{0817DDA6-7225-EC48-B83E-A61F7AE74D50}" type="presParOf" srcId="{798F791B-C6F1-B146-B966-26D711D833C7}" destId="{D533F877-A505-4643-ABAE-4BB7F20ED44F}" srcOrd="27" destOrd="0" presId="urn:microsoft.com/office/officeart/2005/8/layout/default"/>
    <dgm:cxn modelId="{0EB1BFA7-3FF4-E548-AAF8-846480AED5D9}" type="presParOf" srcId="{798F791B-C6F1-B146-B966-26D711D833C7}" destId="{D2933787-AAED-2E45-8044-F840CAC74F60}" srcOrd="28" destOrd="0" presId="urn:microsoft.com/office/officeart/2005/8/layout/default"/>
    <dgm:cxn modelId="{B045CA60-B348-8843-ACE7-1595A73D04AA}" type="presParOf" srcId="{798F791B-C6F1-B146-B966-26D711D833C7}" destId="{4C2C6F8C-0BBA-D642-B202-4CE060FEC949}" srcOrd="29" destOrd="0" presId="urn:microsoft.com/office/officeart/2005/8/layout/default"/>
    <dgm:cxn modelId="{F6281C4A-86E7-D749-A599-5DA261471D61}" type="presParOf" srcId="{798F791B-C6F1-B146-B966-26D711D833C7}" destId="{3A10E552-1575-4248-A0C0-AD918E507F2C}" srcOrd="30" destOrd="0" presId="urn:microsoft.com/office/officeart/2005/8/layout/default"/>
    <dgm:cxn modelId="{B6ABA441-1AC5-794A-AB96-9CDA62D7387F}" type="presParOf" srcId="{798F791B-C6F1-B146-B966-26D711D833C7}" destId="{341F94AB-9711-0F44-8BDA-891F82C40BA2}" srcOrd="31" destOrd="0" presId="urn:microsoft.com/office/officeart/2005/8/layout/default"/>
    <dgm:cxn modelId="{1DB87E02-66C6-1A4D-966A-BD07CD7B5E82}" type="presParOf" srcId="{798F791B-C6F1-B146-B966-26D711D833C7}" destId="{356ADC01-9B7A-0843-AD9B-4D375C3113D4}" srcOrd="32" destOrd="0" presId="urn:microsoft.com/office/officeart/2005/8/layout/default"/>
    <dgm:cxn modelId="{E4676340-1E82-F943-A4CC-53DABA406EE8}" type="presParOf" srcId="{798F791B-C6F1-B146-B966-26D711D833C7}" destId="{C5AD2232-122E-7441-A8BF-06AF8BF3EFED}" srcOrd="33" destOrd="0" presId="urn:microsoft.com/office/officeart/2005/8/layout/default"/>
    <dgm:cxn modelId="{1375FDD0-A54B-EB49-A5BF-A1948F6EC254}" type="presParOf" srcId="{798F791B-C6F1-B146-B966-26D711D833C7}" destId="{9B754E1F-99F4-8E43-8C90-B14575822320}" srcOrd="34" destOrd="0" presId="urn:microsoft.com/office/officeart/2005/8/layout/default"/>
    <dgm:cxn modelId="{587EBCB1-5EEA-8C4F-AF25-69D13DAFADAD}" type="presParOf" srcId="{798F791B-C6F1-B146-B966-26D711D833C7}" destId="{283B7DD0-312D-1B4D-B6C3-0D4ABFAF5275}" srcOrd="35" destOrd="0" presId="urn:microsoft.com/office/officeart/2005/8/layout/default"/>
    <dgm:cxn modelId="{99BD688A-A3BB-AE44-8EF0-2CA99DD3CC89}" type="presParOf" srcId="{798F791B-C6F1-B146-B966-26D711D833C7}" destId="{8D0FBD33-3797-1C4C-A3D7-3F329D1FADA2}" srcOrd="3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CC3F11-BD77-45C1-AB46-047A1DCFBA8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308919-87FB-4942-B8C3-620C9E2A59F7}">
      <dgm:prSet/>
      <dgm:spPr/>
      <dgm:t>
        <a:bodyPr/>
        <a:lstStyle/>
        <a:p>
          <a:pPr algn="just"/>
          <a:r>
            <a:rPr lang="es-CL" dirty="0"/>
            <a:t>ES LA PRUEBA QUE PERMITE INGRESAR A LAS UNIVERSIDADES CHILENAS. </a:t>
          </a:r>
          <a:endParaRPr lang="en-US" dirty="0"/>
        </a:p>
      </dgm:t>
    </dgm:pt>
    <dgm:pt modelId="{2036B759-DF42-4CED-899B-FE7D0B63FB58}" type="parTrans" cxnId="{958EBDD3-F9ED-4A9D-BF4A-AC531478E456}">
      <dgm:prSet/>
      <dgm:spPr/>
      <dgm:t>
        <a:bodyPr/>
        <a:lstStyle/>
        <a:p>
          <a:endParaRPr lang="en-US"/>
        </a:p>
      </dgm:t>
    </dgm:pt>
    <dgm:pt modelId="{8D39124F-B059-4407-886F-5EF07108760D}" type="sibTrans" cxnId="{958EBDD3-F9ED-4A9D-BF4A-AC531478E456}">
      <dgm:prSet/>
      <dgm:spPr/>
      <dgm:t>
        <a:bodyPr/>
        <a:lstStyle/>
        <a:p>
          <a:endParaRPr lang="en-US"/>
        </a:p>
      </dgm:t>
    </dgm:pt>
    <dgm:pt modelId="{BC77E9F1-4F0A-4F2A-97DA-4461C7478F7D}">
      <dgm:prSet/>
      <dgm:spPr/>
      <dgm:t>
        <a:bodyPr/>
        <a:lstStyle/>
        <a:p>
          <a:pPr algn="just"/>
          <a:r>
            <a:rPr lang="es-CL" dirty="0"/>
            <a:t>EL PUNTAJE MINIMO EXIGIDO ES DE 450 PUNTOS PROMEDIO ENTRE LAS PRUEBAS OBLIGATORIAS (COMPRENSIÓN LECTORA Y MATEMÁTICA)</a:t>
          </a:r>
          <a:endParaRPr lang="en-US" dirty="0"/>
        </a:p>
      </dgm:t>
    </dgm:pt>
    <dgm:pt modelId="{42B23ECF-8D86-4646-8597-A6F298E26A64}" type="parTrans" cxnId="{FB98E0DF-6F75-4FC8-B619-FA29FFB220D4}">
      <dgm:prSet/>
      <dgm:spPr/>
      <dgm:t>
        <a:bodyPr/>
        <a:lstStyle/>
        <a:p>
          <a:endParaRPr lang="en-US"/>
        </a:p>
      </dgm:t>
    </dgm:pt>
    <dgm:pt modelId="{D4DD4CE4-AB8E-49A8-96A6-2811798387A4}" type="sibTrans" cxnId="{FB98E0DF-6F75-4FC8-B619-FA29FFB220D4}">
      <dgm:prSet/>
      <dgm:spPr/>
      <dgm:t>
        <a:bodyPr/>
        <a:lstStyle/>
        <a:p>
          <a:endParaRPr lang="en-US"/>
        </a:p>
      </dgm:t>
    </dgm:pt>
    <dgm:pt modelId="{C5E54413-17EC-4504-9518-E050FEC95574}">
      <dgm:prSet/>
      <dgm:spPr/>
      <dgm:t>
        <a:bodyPr/>
        <a:lstStyle/>
        <a:p>
          <a:pPr algn="just"/>
          <a:r>
            <a:rPr lang="es-CL" dirty="0"/>
            <a:t>DEBES POSTULAR PARA RENDIR ESTA PRUEBA</a:t>
          </a:r>
          <a:endParaRPr lang="en-US" dirty="0"/>
        </a:p>
      </dgm:t>
    </dgm:pt>
    <dgm:pt modelId="{926A5481-FB67-4C73-AF8E-01C635B3977B}" type="parTrans" cxnId="{BBE9C1F9-18C0-4C09-9EE1-B57373EE1826}">
      <dgm:prSet/>
      <dgm:spPr/>
      <dgm:t>
        <a:bodyPr/>
        <a:lstStyle/>
        <a:p>
          <a:endParaRPr lang="en-US"/>
        </a:p>
      </dgm:t>
    </dgm:pt>
    <dgm:pt modelId="{6DD203C3-EA80-45A0-A614-CB48935C758E}" type="sibTrans" cxnId="{BBE9C1F9-18C0-4C09-9EE1-B57373EE1826}">
      <dgm:prSet/>
      <dgm:spPr/>
      <dgm:t>
        <a:bodyPr/>
        <a:lstStyle/>
        <a:p>
          <a:endParaRPr lang="en-US"/>
        </a:p>
      </dgm:t>
    </dgm:pt>
    <dgm:pt modelId="{38A314E5-1740-4FCF-B758-C86F4473EDD1}">
      <dgm:prSet/>
      <dgm:spPr/>
      <dgm:t>
        <a:bodyPr/>
        <a:lstStyle/>
        <a:p>
          <a:pPr algn="just"/>
          <a:r>
            <a:rPr lang="es-CL" dirty="0"/>
            <a:t>EXISTE UNA BECA QUE CUBRE EL VALOR DE LA RENDICIÓN DE LA PRUEBA. </a:t>
          </a:r>
        </a:p>
      </dgm:t>
    </dgm:pt>
    <dgm:pt modelId="{6ADF9A77-C839-4868-81DD-B8B5C0958C97}" type="parTrans" cxnId="{22CF424E-2D68-44DE-BF8C-2D9E69D05BD0}">
      <dgm:prSet/>
      <dgm:spPr/>
      <dgm:t>
        <a:bodyPr/>
        <a:lstStyle/>
        <a:p>
          <a:endParaRPr lang="en-US"/>
        </a:p>
      </dgm:t>
    </dgm:pt>
    <dgm:pt modelId="{C2C74DEF-CD8D-45EB-887F-987D944D4A17}" type="sibTrans" cxnId="{22CF424E-2D68-44DE-BF8C-2D9E69D05BD0}">
      <dgm:prSet/>
      <dgm:spPr/>
      <dgm:t>
        <a:bodyPr/>
        <a:lstStyle/>
        <a:p>
          <a:endParaRPr lang="en-US"/>
        </a:p>
      </dgm:t>
    </dgm:pt>
    <dgm:pt modelId="{0A1FDC2B-C56A-9842-8288-038B14F054AC}">
      <dgm:prSet/>
      <dgm:spPr/>
      <dgm:t>
        <a:bodyPr/>
        <a:lstStyle/>
        <a:p>
          <a:pPr algn="just"/>
          <a:r>
            <a:rPr lang="en-US" dirty="0"/>
            <a:t>MIENTRAS MAYOR SEA TU PUNTAJE, MÁS POSIBILIDADES TENDRÁS DE INGRESAR A LA UNIVERSIDAD.</a:t>
          </a:r>
        </a:p>
      </dgm:t>
    </dgm:pt>
    <dgm:pt modelId="{483C2DE0-568C-AD4F-9F76-9A9726DBCCE0}" type="parTrans" cxnId="{4BE4DCEF-9F5E-2B48-99A0-F6B18E33FFF3}">
      <dgm:prSet/>
      <dgm:spPr/>
      <dgm:t>
        <a:bodyPr/>
        <a:lstStyle/>
        <a:p>
          <a:endParaRPr lang="es-MX"/>
        </a:p>
      </dgm:t>
    </dgm:pt>
    <dgm:pt modelId="{138BF503-BA21-8C4C-9EF4-97365C829F33}" type="sibTrans" cxnId="{4BE4DCEF-9F5E-2B48-99A0-F6B18E33FFF3}">
      <dgm:prSet/>
      <dgm:spPr/>
      <dgm:t>
        <a:bodyPr/>
        <a:lstStyle/>
        <a:p>
          <a:endParaRPr lang="es-MX"/>
        </a:p>
      </dgm:t>
    </dgm:pt>
    <dgm:pt modelId="{F303762B-B57E-1A48-B4C7-0C9FE16199C7}">
      <dgm:prSet/>
      <dgm:spPr/>
      <dgm:t>
        <a:bodyPr/>
        <a:lstStyle/>
        <a:p>
          <a:pPr algn="just"/>
          <a:r>
            <a:rPr lang="es-CL" dirty="0"/>
            <a:t>TODA LA INFORMACIÓN RELATIVA A LA PRUEBA PUEDES ENCONTRARLA EN WWW.DEMRE.CL</a:t>
          </a:r>
        </a:p>
      </dgm:t>
    </dgm:pt>
    <dgm:pt modelId="{5BAFB440-4D5E-444D-988E-E41843CF6C95}" type="parTrans" cxnId="{30A25D13-CCDD-FF4B-9E9F-064B8857EB3F}">
      <dgm:prSet/>
      <dgm:spPr/>
      <dgm:t>
        <a:bodyPr/>
        <a:lstStyle/>
        <a:p>
          <a:endParaRPr lang="es-MX"/>
        </a:p>
      </dgm:t>
    </dgm:pt>
    <dgm:pt modelId="{170DF601-C128-2C4F-9938-61D12FB6FFA4}" type="sibTrans" cxnId="{30A25D13-CCDD-FF4B-9E9F-064B8857EB3F}">
      <dgm:prSet/>
      <dgm:spPr/>
      <dgm:t>
        <a:bodyPr/>
        <a:lstStyle/>
        <a:p>
          <a:endParaRPr lang="es-MX"/>
        </a:p>
      </dgm:t>
    </dgm:pt>
    <dgm:pt modelId="{421E74A7-305C-9447-BF6B-B649795220CC}" type="pres">
      <dgm:prSet presAssocID="{B3CC3F11-BD77-45C1-AB46-047A1DCFBA84}" presName="vert0" presStyleCnt="0">
        <dgm:presLayoutVars>
          <dgm:dir/>
          <dgm:animOne val="branch"/>
          <dgm:animLvl val="lvl"/>
        </dgm:presLayoutVars>
      </dgm:prSet>
      <dgm:spPr/>
    </dgm:pt>
    <dgm:pt modelId="{E86D1D61-576F-044B-8795-2B00616E9599}" type="pres">
      <dgm:prSet presAssocID="{20308919-87FB-4942-B8C3-620C9E2A59F7}" presName="thickLine" presStyleLbl="alignNode1" presStyleIdx="0" presStyleCnt="6"/>
      <dgm:spPr/>
    </dgm:pt>
    <dgm:pt modelId="{7927A600-C3B9-4644-B6AB-3AC67220E44A}" type="pres">
      <dgm:prSet presAssocID="{20308919-87FB-4942-B8C3-620C9E2A59F7}" presName="horz1" presStyleCnt="0"/>
      <dgm:spPr/>
    </dgm:pt>
    <dgm:pt modelId="{59829211-CAD5-7E41-A5E2-1E2922B810C9}" type="pres">
      <dgm:prSet presAssocID="{20308919-87FB-4942-B8C3-620C9E2A59F7}" presName="tx1" presStyleLbl="revTx" presStyleIdx="0" presStyleCnt="6"/>
      <dgm:spPr/>
    </dgm:pt>
    <dgm:pt modelId="{774AF7F9-9D13-3E45-BE37-98BE003B9250}" type="pres">
      <dgm:prSet presAssocID="{20308919-87FB-4942-B8C3-620C9E2A59F7}" presName="vert1" presStyleCnt="0"/>
      <dgm:spPr/>
    </dgm:pt>
    <dgm:pt modelId="{0D514D50-6C07-7142-9EEB-DBD4025D9FD7}" type="pres">
      <dgm:prSet presAssocID="{BC77E9F1-4F0A-4F2A-97DA-4461C7478F7D}" presName="thickLine" presStyleLbl="alignNode1" presStyleIdx="1" presStyleCnt="6"/>
      <dgm:spPr/>
    </dgm:pt>
    <dgm:pt modelId="{8B8E6E30-63EA-AE43-912C-F5269313CF7E}" type="pres">
      <dgm:prSet presAssocID="{BC77E9F1-4F0A-4F2A-97DA-4461C7478F7D}" presName="horz1" presStyleCnt="0"/>
      <dgm:spPr/>
    </dgm:pt>
    <dgm:pt modelId="{9956128F-2849-4A44-BB90-E40A93FA456C}" type="pres">
      <dgm:prSet presAssocID="{BC77E9F1-4F0A-4F2A-97DA-4461C7478F7D}" presName="tx1" presStyleLbl="revTx" presStyleIdx="1" presStyleCnt="6"/>
      <dgm:spPr/>
    </dgm:pt>
    <dgm:pt modelId="{CD377E5A-BAC4-2642-8769-F2170FEFA2BC}" type="pres">
      <dgm:prSet presAssocID="{BC77E9F1-4F0A-4F2A-97DA-4461C7478F7D}" presName="vert1" presStyleCnt="0"/>
      <dgm:spPr/>
    </dgm:pt>
    <dgm:pt modelId="{6041D827-9128-EF4E-B88A-2133B13436E4}" type="pres">
      <dgm:prSet presAssocID="{0A1FDC2B-C56A-9842-8288-038B14F054AC}" presName="thickLine" presStyleLbl="alignNode1" presStyleIdx="2" presStyleCnt="6"/>
      <dgm:spPr/>
    </dgm:pt>
    <dgm:pt modelId="{015BE99B-A4F4-4C48-B71E-3BC56F915B23}" type="pres">
      <dgm:prSet presAssocID="{0A1FDC2B-C56A-9842-8288-038B14F054AC}" presName="horz1" presStyleCnt="0"/>
      <dgm:spPr/>
    </dgm:pt>
    <dgm:pt modelId="{AEDE9156-993F-EA42-935D-702671983A8A}" type="pres">
      <dgm:prSet presAssocID="{0A1FDC2B-C56A-9842-8288-038B14F054AC}" presName="tx1" presStyleLbl="revTx" presStyleIdx="2" presStyleCnt="6"/>
      <dgm:spPr/>
    </dgm:pt>
    <dgm:pt modelId="{E8244544-F030-894D-9720-2DE7801CD609}" type="pres">
      <dgm:prSet presAssocID="{0A1FDC2B-C56A-9842-8288-038B14F054AC}" presName="vert1" presStyleCnt="0"/>
      <dgm:spPr/>
    </dgm:pt>
    <dgm:pt modelId="{375FE608-AFBB-8F4F-8124-85749602EAE1}" type="pres">
      <dgm:prSet presAssocID="{C5E54413-17EC-4504-9518-E050FEC95574}" presName="thickLine" presStyleLbl="alignNode1" presStyleIdx="3" presStyleCnt="6"/>
      <dgm:spPr/>
    </dgm:pt>
    <dgm:pt modelId="{4B23AA5F-D01D-0D4D-8D9D-E59CABB053DE}" type="pres">
      <dgm:prSet presAssocID="{C5E54413-17EC-4504-9518-E050FEC95574}" presName="horz1" presStyleCnt="0"/>
      <dgm:spPr/>
    </dgm:pt>
    <dgm:pt modelId="{DAFA6D7E-3705-2949-9998-EA12FF039020}" type="pres">
      <dgm:prSet presAssocID="{C5E54413-17EC-4504-9518-E050FEC95574}" presName="tx1" presStyleLbl="revTx" presStyleIdx="3" presStyleCnt="6"/>
      <dgm:spPr/>
    </dgm:pt>
    <dgm:pt modelId="{1A53368D-0864-F248-8E42-C568B684C4AA}" type="pres">
      <dgm:prSet presAssocID="{C5E54413-17EC-4504-9518-E050FEC95574}" presName="vert1" presStyleCnt="0"/>
      <dgm:spPr/>
    </dgm:pt>
    <dgm:pt modelId="{30E572B2-B4AC-674B-B1CC-A727AE28DD30}" type="pres">
      <dgm:prSet presAssocID="{38A314E5-1740-4FCF-B758-C86F4473EDD1}" presName="thickLine" presStyleLbl="alignNode1" presStyleIdx="4" presStyleCnt="6"/>
      <dgm:spPr/>
    </dgm:pt>
    <dgm:pt modelId="{4F53289E-A5B5-1D4A-9E1B-67E276AE6CBA}" type="pres">
      <dgm:prSet presAssocID="{38A314E5-1740-4FCF-B758-C86F4473EDD1}" presName="horz1" presStyleCnt="0"/>
      <dgm:spPr/>
    </dgm:pt>
    <dgm:pt modelId="{6A6762EA-8AB5-BF40-BCC1-064AF63BCC2A}" type="pres">
      <dgm:prSet presAssocID="{38A314E5-1740-4FCF-B758-C86F4473EDD1}" presName="tx1" presStyleLbl="revTx" presStyleIdx="4" presStyleCnt="6"/>
      <dgm:spPr/>
    </dgm:pt>
    <dgm:pt modelId="{16DB4BBC-FADA-2443-AD00-EB360CC66D3B}" type="pres">
      <dgm:prSet presAssocID="{38A314E5-1740-4FCF-B758-C86F4473EDD1}" presName="vert1" presStyleCnt="0"/>
      <dgm:spPr/>
    </dgm:pt>
    <dgm:pt modelId="{85DE0C0D-2D2B-A84A-9029-A44E2D9B737A}" type="pres">
      <dgm:prSet presAssocID="{F303762B-B57E-1A48-B4C7-0C9FE16199C7}" presName="thickLine" presStyleLbl="alignNode1" presStyleIdx="5" presStyleCnt="6"/>
      <dgm:spPr/>
    </dgm:pt>
    <dgm:pt modelId="{382E5EB9-7C1F-A74B-B7AC-3C86D8406941}" type="pres">
      <dgm:prSet presAssocID="{F303762B-B57E-1A48-B4C7-0C9FE16199C7}" presName="horz1" presStyleCnt="0"/>
      <dgm:spPr/>
    </dgm:pt>
    <dgm:pt modelId="{7D6B24C7-E6A7-8B4D-AB99-427CD015CE40}" type="pres">
      <dgm:prSet presAssocID="{F303762B-B57E-1A48-B4C7-0C9FE16199C7}" presName="tx1" presStyleLbl="revTx" presStyleIdx="5" presStyleCnt="6"/>
      <dgm:spPr/>
    </dgm:pt>
    <dgm:pt modelId="{803E6141-F00E-9141-8493-4B70E5AA556F}" type="pres">
      <dgm:prSet presAssocID="{F303762B-B57E-1A48-B4C7-0C9FE16199C7}" presName="vert1" presStyleCnt="0"/>
      <dgm:spPr/>
    </dgm:pt>
  </dgm:ptLst>
  <dgm:cxnLst>
    <dgm:cxn modelId="{30A25D13-CCDD-FF4B-9E9F-064B8857EB3F}" srcId="{B3CC3F11-BD77-45C1-AB46-047A1DCFBA84}" destId="{F303762B-B57E-1A48-B4C7-0C9FE16199C7}" srcOrd="5" destOrd="0" parTransId="{5BAFB440-4D5E-444D-988E-E41843CF6C95}" sibTransId="{170DF601-C128-2C4F-9938-61D12FB6FFA4}"/>
    <dgm:cxn modelId="{C581C63F-326D-1248-8F03-1895C0ED46BA}" type="presOf" srcId="{0A1FDC2B-C56A-9842-8288-038B14F054AC}" destId="{AEDE9156-993F-EA42-935D-702671983A8A}" srcOrd="0" destOrd="0" presId="urn:microsoft.com/office/officeart/2008/layout/LinedList"/>
    <dgm:cxn modelId="{22CF424E-2D68-44DE-BF8C-2D9E69D05BD0}" srcId="{B3CC3F11-BD77-45C1-AB46-047A1DCFBA84}" destId="{38A314E5-1740-4FCF-B758-C86F4473EDD1}" srcOrd="4" destOrd="0" parTransId="{6ADF9A77-C839-4868-81DD-B8B5C0958C97}" sibTransId="{C2C74DEF-CD8D-45EB-887F-987D944D4A17}"/>
    <dgm:cxn modelId="{25F39280-2C8B-4A43-AE11-B24A4B529960}" type="presOf" srcId="{BC77E9F1-4F0A-4F2A-97DA-4461C7478F7D}" destId="{9956128F-2849-4A44-BB90-E40A93FA456C}" srcOrd="0" destOrd="0" presId="urn:microsoft.com/office/officeart/2008/layout/LinedList"/>
    <dgm:cxn modelId="{1E8AC987-D547-F14B-8B94-DD665F5B0E80}" type="presOf" srcId="{F303762B-B57E-1A48-B4C7-0C9FE16199C7}" destId="{7D6B24C7-E6A7-8B4D-AB99-427CD015CE40}" srcOrd="0" destOrd="0" presId="urn:microsoft.com/office/officeart/2008/layout/LinedList"/>
    <dgm:cxn modelId="{BDFDF18A-7009-994B-A83B-5100D8E48BA5}" type="presOf" srcId="{C5E54413-17EC-4504-9518-E050FEC95574}" destId="{DAFA6D7E-3705-2949-9998-EA12FF039020}" srcOrd="0" destOrd="0" presId="urn:microsoft.com/office/officeart/2008/layout/LinedList"/>
    <dgm:cxn modelId="{E51B0A94-A98F-754D-9C20-B2CB4AD86D1F}" type="presOf" srcId="{38A314E5-1740-4FCF-B758-C86F4473EDD1}" destId="{6A6762EA-8AB5-BF40-BCC1-064AF63BCC2A}" srcOrd="0" destOrd="0" presId="urn:microsoft.com/office/officeart/2008/layout/LinedList"/>
    <dgm:cxn modelId="{9CD2B494-6CDA-DC45-8853-B3143F3DA5EF}" type="presOf" srcId="{20308919-87FB-4942-B8C3-620C9E2A59F7}" destId="{59829211-CAD5-7E41-A5E2-1E2922B810C9}" srcOrd="0" destOrd="0" presId="urn:microsoft.com/office/officeart/2008/layout/LinedList"/>
    <dgm:cxn modelId="{E29DCBBD-5408-1447-9EF2-61C00A0D3A62}" type="presOf" srcId="{B3CC3F11-BD77-45C1-AB46-047A1DCFBA84}" destId="{421E74A7-305C-9447-BF6B-B649795220CC}" srcOrd="0" destOrd="0" presId="urn:microsoft.com/office/officeart/2008/layout/LinedList"/>
    <dgm:cxn modelId="{958EBDD3-F9ED-4A9D-BF4A-AC531478E456}" srcId="{B3CC3F11-BD77-45C1-AB46-047A1DCFBA84}" destId="{20308919-87FB-4942-B8C3-620C9E2A59F7}" srcOrd="0" destOrd="0" parTransId="{2036B759-DF42-4CED-899B-FE7D0B63FB58}" sibTransId="{8D39124F-B059-4407-886F-5EF07108760D}"/>
    <dgm:cxn modelId="{FB98E0DF-6F75-4FC8-B619-FA29FFB220D4}" srcId="{B3CC3F11-BD77-45C1-AB46-047A1DCFBA84}" destId="{BC77E9F1-4F0A-4F2A-97DA-4461C7478F7D}" srcOrd="1" destOrd="0" parTransId="{42B23ECF-8D86-4646-8597-A6F298E26A64}" sibTransId="{D4DD4CE4-AB8E-49A8-96A6-2811798387A4}"/>
    <dgm:cxn modelId="{4BE4DCEF-9F5E-2B48-99A0-F6B18E33FFF3}" srcId="{B3CC3F11-BD77-45C1-AB46-047A1DCFBA84}" destId="{0A1FDC2B-C56A-9842-8288-038B14F054AC}" srcOrd="2" destOrd="0" parTransId="{483C2DE0-568C-AD4F-9F76-9A9726DBCCE0}" sibTransId="{138BF503-BA21-8C4C-9EF4-97365C829F33}"/>
    <dgm:cxn modelId="{BBE9C1F9-18C0-4C09-9EE1-B57373EE1826}" srcId="{B3CC3F11-BD77-45C1-AB46-047A1DCFBA84}" destId="{C5E54413-17EC-4504-9518-E050FEC95574}" srcOrd="3" destOrd="0" parTransId="{926A5481-FB67-4C73-AF8E-01C635B3977B}" sibTransId="{6DD203C3-EA80-45A0-A614-CB48935C758E}"/>
    <dgm:cxn modelId="{8F87F093-4640-4246-AEC6-942E2E7CA230}" type="presParOf" srcId="{421E74A7-305C-9447-BF6B-B649795220CC}" destId="{E86D1D61-576F-044B-8795-2B00616E9599}" srcOrd="0" destOrd="0" presId="urn:microsoft.com/office/officeart/2008/layout/LinedList"/>
    <dgm:cxn modelId="{F72FA424-E349-8A48-89E2-0DCD22BF9918}" type="presParOf" srcId="{421E74A7-305C-9447-BF6B-B649795220CC}" destId="{7927A600-C3B9-4644-B6AB-3AC67220E44A}" srcOrd="1" destOrd="0" presId="urn:microsoft.com/office/officeart/2008/layout/LinedList"/>
    <dgm:cxn modelId="{0F9B5A8F-9B60-1445-85A0-B7C3CC2F5230}" type="presParOf" srcId="{7927A600-C3B9-4644-B6AB-3AC67220E44A}" destId="{59829211-CAD5-7E41-A5E2-1E2922B810C9}" srcOrd="0" destOrd="0" presId="urn:microsoft.com/office/officeart/2008/layout/LinedList"/>
    <dgm:cxn modelId="{975CECB1-55E7-B047-9E5D-151941325842}" type="presParOf" srcId="{7927A600-C3B9-4644-B6AB-3AC67220E44A}" destId="{774AF7F9-9D13-3E45-BE37-98BE003B9250}" srcOrd="1" destOrd="0" presId="urn:microsoft.com/office/officeart/2008/layout/LinedList"/>
    <dgm:cxn modelId="{04D6A442-E5F0-0B4D-B91D-579787E3EC64}" type="presParOf" srcId="{421E74A7-305C-9447-BF6B-B649795220CC}" destId="{0D514D50-6C07-7142-9EEB-DBD4025D9FD7}" srcOrd="2" destOrd="0" presId="urn:microsoft.com/office/officeart/2008/layout/LinedList"/>
    <dgm:cxn modelId="{8B092EB2-8F6A-1F44-B894-D43CBA875EE1}" type="presParOf" srcId="{421E74A7-305C-9447-BF6B-B649795220CC}" destId="{8B8E6E30-63EA-AE43-912C-F5269313CF7E}" srcOrd="3" destOrd="0" presId="urn:microsoft.com/office/officeart/2008/layout/LinedList"/>
    <dgm:cxn modelId="{75A5ABD1-C7C5-F74C-B5BF-79B6A0C4E8A5}" type="presParOf" srcId="{8B8E6E30-63EA-AE43-912C-F5269313CF7E}" destId="{9956128F-2849-4A44-BB90-E40A93FA456C}" srcOrd="0" destOrd="0" presId="urn:microsoft.com/office/officeart/2008/layout/LinedList"/>
    <dgm:cxn modelId="{4185EBFC-3712-7346-B0B2-3A3BAFC8599A}" type="presParOf" srcId="{8B8E6E30-63EA-AE43-912C-F5269313CF7E}" destId="{CD377E5A-BAC4-2642-8769-F2170FEFA2BC}" srcOrd="1" destOrd="0" presId="urn:microsoft.com/office/officeart/2008/layout/LinedList"/>
    <dgm:cxn modelId="{5A8FBB24-BA75-BB4C-B4F1-F111DA1049CD}" type="presParOf" srcId="{421E74A7-305C-9447-BF6B-B649795220CC}" destId="{6041D827-9128-EF4E-B88A-2133B13436E4}" srcOrd="4" destOrd="0" presId="urn:microsoft.com/office/officeart/2008/layout/LinedList"/>
    <dgm:cxn modelId="{8A694461-0298-9244-ABC9-844724E7B368}" type="presParOf" srcId="{421E74A7-305C-9447-BF6B-B649795220CC}" destId="{015BE99B-A4F4-4C48-B71E-3BC56F915B23}" srcOrd="5" destOrd="0" presId="urn:microsoft.com/office/officeart/2008/layout/LinedList"/>
    <dgm:cxn modelId="{A25AA712-81BD-5A49-AA6C-339BEC51E492}" type="presParOf" srcId="{015BE99B-A4F4-4C48-B71E-3BC56F915B23}" destId="{AEDE9156-993F-EA42-935D-702671983A8A}" srcOrd="0" destOrd="0" presId="urn:microsoft.com/office/officeart/2008/layout/LinedList"/>
    <dgm:cxn modelId="{F83509F1-720F-2E46-9FA2-98E1744EFB9E}" type="presParOf" srcId="{015BE99B-A4F4-4C48-B71E-3BC56F915B23}" destId="{E8244544-F030-894D-9720-2DE7801CD609}" srcOrd="1" destOrd="0" presId="urn:microsoft.com/office/officeart/2008/layout/LinedList"/>
    <dgm:cxn modelId="{2165FC64-36DE-6645-B6B1-49759585C7C8}" type="presParOf" srcId="{421E74A7-305C-9447-BF6B-B649795220CC}" destId="{375FE608-AFBB-8F4F-8124-85749602EAE1}" srcOrd="6" destOrd="0" presId="urn:microsoft.com/office/officeart/2008/layout/LinedList"/>
    <dgm:cxn modelId="{19AEF90E-3D5E-7A48-AB00-0D471C5C0F80}" type="presParOf" srcId="{421E74A7-305C-9447-BF6B-B649795220CC}" destId="{4B23AA5F-D01D-0D4D-8D9D-E59CABB053DE}" srcOrd="7" destOrd="0" presId="urn:microsoft.com/office/officeart/2008/layout/LinedList"/>
    <dgm:cxn modelId="{45236053-42E8-E84E-879F-6C9321EDAE94}" type="presParOf" srcId="{4B23AA5F-D01D-0D4D-8D9D-E59CABB053DE}" destId="{DAFA6D7E-3705-2949-9998-EA12FF039020}" srcOrd="0" destOrd="0" presId="urn:microsoft.com/office/officeart/2008/layout/LinedList"/>
    <dgm:cxn modelId="{90C9937B-69D7-0A42-9750-3AC70F264913}" type="presParOf" srcId="{4B23AA5F-D01D-0D4D-8D9D-E59CABB053DE}" destId="{1A53368D-0864-F248-8E42-C568B684C4AA}" srcOrd="1" destOrd="0" presId="urn:microsoft.com/office/officeart/2008/layout/LinedList"/>
    <dgm:cxn modelId="{CF0DEBF1-B2DD-1E43-B63C-3D6D8538E524}" type="presParOf" srcId="{421E74A7-305C-9447-BF6B-B649795220CC}" destId="{30E572B2-B4AC-674B-B1CC-A727AE28DD30}" srcOrd="8" destOrd="0" presId="urn:microsoft.com/office/officeart/2008/layout/LinedList"/>
    <dgm:cxn modelId="{FCF7E015-2E4A-BE46-9ECE-A30BB13AC4D7}" type="presParOf" srcId="{421E74A7-305C-9447-BF6B-B649795220CC}" destId="{4F53289E-A5B5-1D4A-9E1B-67E276AE6CBA}" srcOrd="9" destOrd="0" presId="urn:microsoft.com/office/officeart/2008/layout/LinedList"/>
    <dgm:cxn modelId="{5D1E2EB5-78E6-0546-ACD7-DFC81B4EED5C}" type="presParOf" srcId="{4F53289E-A5B5-1D4A-9E1B-67E276AE6CBA}" destId="{6A6762EA-8AB5-BF40-BCC1-064AF63BCC2A}" srcOrd="0" destOrd="0" presId="urn:microsoft.com/office/officeart/2008/layout/LinedList"/>
    <dgm:cxn modelId="{7EEBCC6C-9948-944C-979F-33CFB3E5FB56}" type="presParOf" srcId="{4F53289E-A5B5-1D4A-9E1B-67E276AE6CBA}" destId="{16DB4BBC-FADA-2443-AD00-EB360CC66D3B}" srcOrd="1" destOrd="0" presId="urn:microsoft.com/office/officeart/2008/layout/LinedList"/>
    <dgm:cxn modelId="{9C2B3CEB-48DE-524B-8C06-099C5F6199CD}" type="presParOf" srcId="{421E74A7-305C-9447-BF6B-B649795220CC}" destId="{85DE0C0D-2D2B-A84A-9029-A44E2D9B737A}" srcOrd="10" destOrd="0" presId="urn:microsoft.com/office/officeart/2008/layout/LinedList"/>
    <dgm:cxn modelId="{DFF484A9-8293-E541-AE5C-5E7BFC603771}" type="presParOf" srcId="{421E74A7-305C-9447-BF6B-B649795220CC}" destId="{382E5EB9-7C1F-A74B-B7AC-3C86D8406941}" srcOrd="11" destOrd="0" presId="urn:microsoft.com/office/officeart/2008/layout/LinedList"/>
    <dgm:cxn modelId="{ECE977B2-5F9E-0B41-A266-EEDCF6BB8443}" type="presParOf" srcId="{382E5EB9-7C1F-A74B-B7AC-3C86D8406941}" destId="{7D6B24C7-E6A7-8B4D-AB99-427CD015CE40}" srcOrd="0" destOrd="0" presId="urn:microsoft.com/office/officeart/2008/layout/LinedList"/>
    <dgm:cxn modelId="{B17A5661-20A5-B14A-9BD9-6A8F1B0E4B7E}" type="presParOf" srcId="{382E5EB9-7C1F-A74B-B7AC-3C86D8406941}" destId="{803E6141-F00E-9141-8493-4B70E5AA55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43C7BB-2A3A-436F-9BEA-FB4D6E990B2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3103EEF-03AD-4E12-9D40-E2CD68399F09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dirty="0"/>
            <a:t>DEBES CONOCER EL TEMARIO DE LAS PRUEBAS. </a:t>
          </a:r>
          <a:endParaRPr lang="en-US" dirty="0"/>
        </a:p>
      </dgm:t>
    </dgm:pt>
    <dgm:pt modelId="{11EC3A54-E498-430C-B6AF-2407C6EB246E}" type="parTrans" cxnId="{6B9077D2-9E03-405D-97C8-6C57BE1B4DD6}">
      <dgm:prSet/>
      <dgm:spPr/>
      <dgm:t>
        <a:bodyPr/>
        <a:lstStyle/>
        <a:p>
          <a:endParaRPr lang="en-US"/>
        </a:p>
      </dgm:t>
    </dgm:pt>
    <dgm:pt modelId="{B76562D8-80F2-4E59-97D1-E12A422B692B}" type="sibTrans" cxnId="{6B9077D2-9E03-405D-97C8-6C57BE1B4DD6}">
      <dgm:prSet/>
      <dgm:spPr/>
      <dgm:t>
        <a:bodyPr/>
        <a:lstStyle/>
        <a:p>
          <a:endParaRPr lang="en-US"/>
        </a:p>
      </dgm:t>
    </dgm:pt>
    <dgm:pt modelId="{6CC00D35-F723-4076-AD73-1368C9BC0EB8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DEBES ESTUDIAR LOS CONTENIDOS</a:t>
          </a:r>
          <a:endParaRPr lang="en-US"/>
        </a:p>
      </dgm:t>
    </dgm:pt>
    <dgm:pt modelId="{CE4B8EE6-C388-464D-8829-FEE92EC1FDD2}" type="parTrans" cxnId="{B8E1272D-4BDB-43A2-9966-4E2F6719C975}">
      <dgm:prSet/>
      <dgm:spPr/>
      <dgm:t>
        <a:bodyPr/>
        <a:lstStyle/>
        <a:p>
          <a:endParaRPr lang="en-US"/>
        </a:p>
      </dgm:t>
    </dgm:pt>
    <dgm:pt modelId="{D66A47A9-B09B-4783-A831-F185D49F5104}" type="sibTrans" cxnId="{B8E1272D-4BDB-43A2-9966-4E2F6719C975}">
      <dgm:prSet/>
      <dgm:spPr/>
      <dgm:t>
        <a:bodyPr/>
        <a:lstStyle/>
        <a:p>
          <a:endParaRPr lang="en-US"/>
        </a:p>
      </dgm:t>
    </dgm:pt>
    <dgm:pt modelId="{A7CB4E83-631A-4217-A074-6AD057301838}">
      <dgm:prSet/>
      <dgm:spPr/>
      <dgm:t>
        <a:bodyPr/>
        <a:lstStyle/>
        <a:p>
          <a:pPr>
            <a:lnSpc>
              <a:spcPct val="100000"/>
            </a:lnSpc>
          </a:pPr>
          <a:r>
            <a:rPr lang="es-CL" dirty="0"/>
            <a:t>DEBES PRÁCTICAR </a:t>
          </a:r>
          <a:endParaRPr lang="en-US" dirty="0"/>
        </a:p>
      </dgm:t>
    </dgm:pt>
    <dgm:pt modelId="{CE47B195-C4A8-4321-B0F6-F0312F168E2C}" type="parTrans" cxnId="{11AD96EB-5703-4F14-BD1E-D6B67F2A4884}">
      <dgm:prSet/>
      <dgm:spPr/>
      <dgm:t>
        <a:bodyPr/>
        <a:lstStyle/>
        <a:p>
          <a:endParaRPr lang="en-US"/>
        </a:p>
      </dgm:t>
    </dgm:pt>
    <dgm:pt modelId="{A5068E57-B0C7-4DB5-931D-5E6D38ACB942}" type="sibTrans" cxnId="{11AD96EB-5703-4F14-BD1E-D6B67F2A4884}">
      <dgm:prSet/>
      <dgm:spPr/>
      <dgm:t>
        <a:bodyPr/>
        <a:lstStyle/>
        <a:p>
          <a:endParaRPr lang="en-US"/>
        </a:p>
      </dgm:t>
    </dgm:pt>
    <dgm:pt modelId="{C3B51558-777F-D541-A27F-FE572C4890C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VISITA </a:t>
          </a:r>
          <a:r>
            <a:rPr lang="en-US" dirty="0">
              <a:hlinkClick xmlns:r="http://schemas.openxmlformats.org/officeDocument/2006/relationships" r:id="rId1"/>
            </a:rPr>
            <a:t>DEMRE</a:t>
          </a:r>
          <a:endParaRPr lang="en-US" dirty="0"/>
        </a:p>
      </dgm:t>
    </dgm:pt>
    <dgm:pt modelId="{214D3DA3-8CC5-4344-9AC9-117A9B452164}" type="parTrans" cxnId="{20A6B20A-CEC9-1A4A-9A78-8F5A71437B9E}">
      <dgm:prSet/>
      <dgm:spPr/>
      <dgm:t>
        <a:bodyPr/>
        <a:lstStyle/>
        <a:p>
          <a:endParaRPr lang="es-MX"/>
        </a:p>
      </dgm:t>
    </dgm:pt>
    <dgm:pt modelId="{713472AF-706F-5042-8327-57BB0A9B9969}" type="sibTrans" cxnId="{20A6B20A-CEC9-1A4A-9A78-8F5A71437B9E}">
      <dgm:prSet/>
      <dgm:spPr/>
      <dgm:t>
        <a:bodyPr/>
        <a:lstStyle/>
        <a:p>
          <a:endParaRPr lang="es-MX"/>
        </a:p>
      </dgm:t>
    </dgm:pt>
    <dgm:pt modelId="{F8019D1C-42FD-4812-88A7-4E4BAC154B4B}" type="pres">
      <dgm:prSet presAssocID="{3343C7BB-2A3A-436F-9BEA-FB4D6E990B2E}" presName="root" presStyleCnt="0">
        <dgm:presLayoutVars>
          <dgm:dir/>
          <dgm:resizeHandles val="exact"/>
        </dgm:presLayoutVars>
      </dgm:prSet>
      <dgm:spPr/>
    </dgm:pt>
    <dgm:pt modelId="{7274C71C-A70E-4DA9-9687-8CF03E32785E}" type="pres">
      <dgm:prSet presAssocID="{E3103EEF-03AD-4E12-9D40-E2CD68399F09}" presName="compNode" presStyleCnt="0"/>
      <dgm:spPr/>
    </dgm:pt>
    <dgm:pt modelId="{131AD5BA-8BF5-4368-BC63-6E599247C6E2}" type="pres">
      <dgm:prSet presAssocID="{E3103EEF-03AD-4E12-9D40-E2CD68399F09}" presName="bgRect" presStyleLbl="bgShp" presStyleIdx="0" presStyleCnt="4"/>
      <dgm:spPr/>
    </dgm:pt>
    <dgm:pt modelId="{A642E1C3-A16D-4AC9-9D2A-98FB44660B28}" type="pres">
      <dgm:prSet presAssocID="{E3103EEF-03AD-4E12-9D40-E2CD68399F09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con relleno sólido"/>
        </a:ext>
      </dgm:extLst>
    </dgm:pt>
    <dgm:pt modelId="{D7091B82-4511-4953-B956-088F53E7E9B2}" type="pres">
      <dgm:prSet presAssocID="{E3103EEF-03AD-4E12-9D40-E2CD68399F09}" presName="spaceRect" presStyleCnt="0"/>
      <dgm:spPr/>
    </dgm:pt>
    <dgm:pt modelId="{8A56EE9F-9AD8-4041-8DB2-0B02B7DA4CF5}" type="pres">
      <dgm:prSet presAssocID="{E3103EEF-03AD-4E12-9D40-E2CD68399F09}" presName="parTx" presStyleLbl="revTx" presStyleIdx="0" presStyleCnt="4">
        <dgm:presLayoutVars>
          <dgm:chMax val="0"/>
          <dgm:chPref val="0"/>
        </dgm:presLayoutVars>
      </dgm:prSet>
      <dgm:spPr/>
    </dgm:pt>
    <dgm:pt modelId="{30D6EAC3-1CFC-4E14-B09E-7375EB546E55}" type="pres">
      <dgm:prSet presAssocID="{B76562D8-80F2-4E59-97D1-E12A422B692B}" presName="sibTrans" presStyleCnt="0"/>
      <dgm:spPr/>
    </dgm:pt>
    <dgm:pt modelId="{19FBBFC9-13A7-42BE-AB3B-16C810EA90C0}" type="pres">
      <dgm:prSet presAssocID="{6CC00D35-F723-4076-AD73-1368C9BC0EB8}" presName="compNode" presStyleCnt="0"/>
      <dgm:spPr/>
    </dgm:pt>
    <dgm:pt modelId="{53652BCF-3801-426E-BF1A-299C040D6B8E}" type="pres">
      <dgm:prSet presAssocID="{6CC00D35-F723-4076-AD73-1368C9BC0EB8}" presName="bgRect" presStyleLbl="bgShp" presStyleIdx="1" presStyleCnt="4"/>
      <dgm:spPr/>
    </dgm:pt>
    <dgm:pt modelId="{1008B8C0-B451-4648-B010-01B44F6FD782}" type="pres">
      <dgm:prSet presAssocID="{6CC00D35-F723-4076-AD73-1368C9BC0EB8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rytelling contorno"/>
        </a:ext>
      </dgm:extLst>
    </dgm:pt>
    <dgm:pt modelId="{27F0A76A-0BF2-4812-B830-3D1E715564ED}" type="pres">
      <dgm:prSet presAssocID="{6CC00D35-F723-4076-AD73-1368C9BC0EB8}" presName="spaceRect" presStyleCnt="0"/>
      <dgm:spPr/>
    </dgm:pt>
    <dgm:pt modelId="{F8CB9C89-813C-4DAC-8516-EFF16A71ADCB}" type="pres">
      <dgm:prSet presAssocID="{6CC00D35-F723-4076-AD73-1368C9BC0EB8}" presName="parTx" presStyleLbl="revTx" presStyleIdx="1" presStyleCnt="4">
        <dgm:presLayoutVars>
          <dgm:chMax val="0"/>
          <dgm:chPref val="0"/>
        </dgm:presLayoutVars>
      </dgm:prSet>
      <dgm:spPr/>
    </dgm:pt>
    <dgm:pt modelId="{DF5CBCBE-6D35-433A-BEEE-E5453E85C90F}" type="pres">
      <dgm:prSet presAssocID="{D66A47A9-B09B-4783-A831-F185D49F5104}" presName="sibTrans" presStyleCnt="0"/>
      <dgm:spPr/>
    </dgm:pt>
    <dgm:pt modelId="{AD678832-1FDA-4E42-8C99-AFF6B993DF35}" type="pres">
      <dgm:prSet presAssocID="{A7CB4E83-631A-4217-A074-6AD057301838}" presName="compNode" presStyleCnt="0"/>
      <dgm:spPr/>
    </dgm:pt>
    <dgm:pt modelId="{3CCC0CFE-0346-4C75-888A-1C0CF4B8AC7F}" type="pres">
      <dgm:prSet presAssocID="{A7CB4E83-631A-4217-A074-6AD057301838}" presName="bgRect" presStyleLbl="bgShp" presStyleIdx="2" presStyleCnt="4"/>
      <dgm:spPr/>
    </dgm:pt>
    <dgm:pt modelId="{5464EF7C-3B6C-43F3-A465-4C75E48F3370}" type="pres">
      <dgm:prSet presAssocID="{A7CB4E83-631A-4217-A074-6AD057301838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DC90BBCE-CD18-4890-BC35-F5BBFBA1777B}" type="pres">
      <dgm:prSet presAssocID="{A7CB4E83-631A-4217-A074-6AD057301838}" presName="spaceRect" presStyleCnt="0"/>
      <dgm:spPr/>
    </dgm:pt>
    <dgm:pt modelId="{379B7793-BDF8-4457-956E-AE29162239D2}" type="pres">
      <dgm:prSet presAssocID="{A7CB4E83-631A-4217-A074-6AD057301838}" presName="parTx" presStyleLbl="revTx" presStyleIdx="2" presStyleCnt="4">
        <dgm:presLayoutVars>
          <dgm:chMax val="0"/>
          <dgm:chPref val="0"/>
        </dgm:presLayoutVars>
      </dgm:prSet>
      <dgm:spPr/>
    </dgm:pt>
    <dgm:pt modelId="{79DED622-3B61-7A4A-B097-D141DB19A2B7}" type="pres">
      <dgm:prSet presAssocID="{A5068E57-B0C7-4DB5-931D-5E6D38ACB942}" presName="sibTrans" presStyleCnt="0"/>
      <dgm:spPr/>
    </dgm:pt>
    <dgm:pt modelId="{6EB73C4A-C06B-2A44-938E-49A3C164A0F9}" type="pres">
      <dgm:prSet presAssocID="{C3B51558-777F-D541-A27F-FE572C4890C3}" presName="compNode" presStyleCnt="0"/>
      <dgm:spPr/>
    </dgm:pt>
    <dgm:pt modelId="{73A14F1C-9858-EC4C-9C16-E9A12B54A081}" type="pres">
      <dgm:prSet presAssocID="{C3B51558-777F-D541-A27F-FE572C4890C3}" presName="bgRect" presStyleLbl="bgShp" presStyleIdx="3" presStyleCnt="4"/>
      <dgm:spPr/>
    </dgm:pt>
    <dgm:pt modelId="{D3693739-D973-864D-821D-276CC2423C52}" type="pres">
      <dgm:prSet presAssocID="{C3B51558-777F-D541-A27F-FE572C4890C3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rnet con relleno sólido"/>
        </a:ext>
      </dgm:extLst>
    </dgm:pt>
    <dgm:pt modelId="{2DF7D48A-6085-2A4D-A26B-48538F9C93C3}" type="pres">
      <dgm:prSet presAssocID="{C3B51558-777F-D541-A27F-FE572C4890C3}" presName="spaceRect" presStyleCnt="0"/>
      <dgm:spPr/>
    </dgm:pt>
    <dgm:pt modelId="{163972FC-EA23-1641-B562-B46CFA377435}" type="pres">
      <dgm:prSet presAssocID="{C3B51558-777F-D541-A27F-FE572C4890C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0A6B20A-CEC9-1A4A-9A78-8F5A71437B9E}" srcId="{3343C7BB-2A3A-436F-9BEA-FB4D6E990B2E}" destId="{C3B51558-777F-D541-A27F-FE572C4890C3}" srcOrd="3" destOrd="0" parTransId="{214D3DA3-8CC5-4344-9AC9-117A9B452164}" sibTransId="{713472AF-706F-5042-8327-57BB0A9B9969}"/>
    <dgm:cxn modelId="{C665482B-3B06-4FB7-B7EF-379AD4F1438D}" type="presOf" srcId="{E3103EEF-03AD-4E12-9D40-E2CD68399F09}" destId="{8A56EE9F-9AD8-4041-8DB2-0B02B7DA4CF5}" srcOrd="0" destOrd="0" presId="urn:microsoft.com/office/officeart/2018/2/layout/IconVerticalSolidList"/>
    <dgm:cxn modelId="{B8E1272D-4BDB-43A2-9966-4E2F6719C975}" srcId="{3343C7BB-2A3A-436F-9BEA-FB4D6E990B2E}" destId="{6CC00D35-F723-4076-AD73-1368C9BC0EB8}" srcOrd="1" destOrd="0" parTransId="{CE4B8EE6-C388-464D-8829-FEE92EC1FDD2}" sibTransId="{D66A47A9-B09B-4783-A831-F185D49F5104}"/>
    <dgm:cxn modelId="{F76A3B65-2D36-4D1A-AC7D-173DA2E969FA}" type="presOf" srcId="{6CC00D35-F723-4076-AD73-1368C9BC0EB8}" destId="{F8CB9C89-813C-4DAC-8516-EFF16A71ADCB}" srcOrd="0" destOrd="0" presId="urn:microsoft.com/office/officeart/2018/2/layout/IconVerticalSolidList"/>
    <dgm:cxn modelId="{A8747E89-B3FA-AF4E-9C0D-9ADEDDE370F3}" type="presOf" srcId="{C3B51558-777F-D541-A27F-FE572C4890C3}" destId="{163972FC-EA23-1641-B562-B46CFA377435}" srcOrd="0" destOrd="0" presId="urn:microsoft.com/office/officeart/2018/2/layout/IconVerticalSolidList"/>
    <dgm:cxn modelId="{A6903AA6-CB5C-4A80-9B1B-01F4D2DF7783}" type="presOf" srcId="{3343C7BB-2A3A-436F-9BEA-FB4D6E990B2E}" destId="{F8019D1C-42FD-4812-88A7-4E4BAC154B4B}" srcOrd="0" destOrd="0" presId="urn:microsoft.com/office/officeart/2018/2/layout/IconVerticalSolidList"/>
    <dgm:cxn modelId="{6B9077D2-9E03-405D-97C8-6C57BE1B4DD6}" srcId="{3343C7BB-2A3A-436F-9BEA-FB4D6E990B2E}" destId="{E3103EEF-03AD-4E12-9D40-E2CD68399F09}" srcOrd="0" destOrd="0" parTransId="{11EC3A54-E498-430C-B6AF-2407C6EB246E}" sibTransId="{B76562D8-80F2-4E59-97D1-E12A422B692B}"/>
    <dgm:cxn modelId="{11AD96EB-5703-4F14-BD1E-D6B67F2A4884}" srcId="{3343C7BB-2A3A-436F-9BEA-FB4D6E990B2E}" destId="{A7CB4E83-631A-4217-A074-6AD057301838}" srcOrd="2" destOrd="0" parTransId="{CE47B195-C4A8-4321-B0F6-F0312F168E2C}" sibTransId="{A5068E57-B0C7-4DB5-931D-5E6D38ACB942}"/>
    <dgm:cxn modelId="{C47803FB-341C-46F3-976A-D3DC19D17EF0}" type="presOf" srcId="{A7CB4E83-631A-4217-A074-6AD057301838}" destId="{379B7793-BDF8-4457-956E-AE29162239D2}" srcOrd="0" destOrd="0" presId="urn:microsoft.com/office/officeart/2018/2/layout/IconVerticalSolidList"/>
    <dgm:cxn modelId="{04A9D27C-4854-48FC-9AE7-1A1570AF4F94}" type="presParOf" srcId="{F8019D1C-42FD-4812-88A7-4E4BAC154B4B}" destId="{7274C71C-A70E-4DA9-9687-8CF03E32785E}" srcOrd="0" destOrd="0" presId="urn:microsoft.com/office/officeart/2018/2/layout/IconVerticalSolidList"/>
    <dgm:cxn modelId="{4C336620-E0DA-484F-9F39-C2F12E669CD6}" type="presParOf" srcId="{7274C71C-A70E-4DA9-9687-8CF03E32785E}" destId="{131AD5BA-8BF5-4368-BC63-6E599247C6E2}" srcOrd="0" destOrd="0" presId="urn:microsoft.com/office/officeart/2018/2/layout/IconVerticalSolidList"/>
    <dgm:cxn modelId="{1BAAE087-B8FD-4301-9991-1C6122B40250}" type="presParOf" srcId="{7274C71C-A70E-4DA9-9687-8CF03E32785E}" destId="{A642E1C3-A16D-4AC9-9D2A-98FB44660B28}" srcOrd="1" destOrd="0" presId="urn:microsoft.com/office/officeart/2018/2/layout/IconVerticalSolidList"/>
    <dgm:cxn modelId="{33F03C96-5E5F-4F97-B5CD-41E770428931}" type="presParOf" srcId="{7274C71C-A70E-4DA9-9687-8CF03E32785E}" destId="{D7091B82-4511-4953-B956-088F53E7E9B2}" srcOrd="2" destOrd="0" presId="urn:microsoft.com/office/officeart/2018/2/layout/IconVerticalSolidList"/>
    <dgm:cxn modelId="{49EFECC5-7F0C-4F0E-B33E-49FE430C855B}" type="presParOf" srcId="{7274C71C-A70E-4DA9-9687-8CF03E32785E}" destId="{8A56EE9F-9AD8-4041-8DB2-0B02B7DA4CF5}" srcOrd="3" destOrd="0" presId="urn:microsoft.com/office/officeart/2018/2/layout/IconVerticalSolidList"/>
    <dgm:cxn modelId="{CDD33DC2-17CF-465E-8AE7-D65426C0FFF1}" type="presParOf" srcId="{F8019D1C-42FD-4812-88A7-4E4BAC154B4B}" destId="{30D6EAC3-1CFC-4E14-B09E-7375EB546E55}" srcOrd="1" destOrd="0" presId="urn:microsoft.com/office/officeart/2018/2/layout/IconVerticalSolidList"/>
    <dgm:cxn modelId="{2867FCB3-A7C4-4A56-BBB1-AD3DD19D41ED}" type="presParOf" srcId="{F8019D1C-42FD-4812-88A7-4E4BAC154B4B}" destId="{19FBBFC9-13A7-42BE-AB3B-16C810EA90C0}" srcOrd="2" destOrd="0" presId="urn:microsoft.com/office/officeart/2018/2/layout/IconVerticalSolidList"/>
    <dgm:cxn modelId="{2549484B-A24B-410D-BD54-C1AC74D3F3E2}" type="presParOf" srcId="{19FBBFC9-13A7-42BE-AB3B-16C810EA90C0}" destId="{53652BCF-3801-426E-BF1A-299C040D6B8E}" srcOrd="0" destOrd="0" presId="urn:microsoft.com/office/officeart/2018/2/layout/IconVerticalSolidList"/>
    <dgm:cxn modelId="{488422BA-CCE8-458C-9582-7E70FCC2E775}" type="presParOf" srcId="{19FBBFC9-13A7-42BE-AB3B-16C810EA90C0}" destId="{1008B8C0-B451-4648-B010-01B44F6FD782}" srcOrd="1" destOrd="0" presId="urn:microsoft.com/office/officeart/2018/2/layout/IconVerticalSolidList"/>
    <dgm:cxn modelId="{AB443020-1BD2-4EF8-9D53-49189C38E61D}" type="presParOf" srcId="{19FBBFC9-13A7-42BE-AB3B-16C810EA90C0}" destId="{27F0A76A-0BF2-4812-B830-3D1E715564ED}" srcOrd="2" destOrd="0" presId="urn:microsoft.com/office/officeart/2018/2/layout/IconVerticalSolidList"/>
    <dgm:cxn modelId="{FA657593-379D-48B0-A608-9555E0523E22}" type="presParOf" srcId="{19FBBFC9-13A7-42BE-AB3B-16C810EA90C0}" destId="{F8CB9C89-813C-4DAC-8516-EFF16A71ADCB}" srcOrd="3" destOrd="0" presId="urn:microsoft.com/office/officeart/2018/2/layout/IconVerticalSolidList"/>
    <dgm:cxn modelId="{8B15E9C1-2CC9-4BA3-9EBB-95CD61B21C9F}" type="presParOf" srcId="{F8019D1C-42FD-4812-88A7-4E4BAC154B4B}" destId="{DF5CBCBE-6D35-433A-BEEE-E5453E85C90F}" srcOrd="3" destOrd="0" presId="urn:microsoft.com/office/officeart/2018/2/layout/IconVerticalSolidList"/>
    <dgm:cxn modelId="{51BA4229-AA62-43D2-8C60-BED776382FE1}" type="presParOf" srcId="{F8019D1C-42FD-4812-88A7-4E4BAC154B4B}" destId="{AD678832-1FDA-4E42-8C99-AFF6B993DF35}" srcOrd="4" destOrd="0" presId="urn:microsoft.com/office/officeart/2018/2/layout/IconVerticalSolidList"/>
    <dgm:cxn modelId="{F5190BE9-A853-4C1A-A3AF-26AB3851FDFB}" type="presParOf" srcId="{AD678832-1FDA-4E42-8C99-AFF6B993DF35}" destId="{3CCC0CFE-0346-4C75-888A-1C0CF4B8AC7F}" srcOrd="0" destOrd="0" presId="urn:microsoft.com/office/officeart/2018/2/layout/IconVerticalSolidList"/>
    <dgm:cxn modelId="{8C228ECE-019D-4070-8640-D9E32AED8264}" type="presParOf" srcId="{AD678832-1FDA-4E42-8C99-AFF6B993DF35}" destId="{5464EF7C-3B6C-43F3-A465-4C75E48F3370}" srcOrd="1" destOrd="0" presId="urn:microsoft.com/office/officeart/2018/2/layout/IconVerticalSolidList"/>
    <dgm:cxn modelId="{F0FDF643-1CB5-40CD-990A-EA147FC28020}" type="presParOf" srcId="{AD678832-1FDA-4E42-8C99-AFF6B993DF35}" destId="{DC90BBCE-CD18-4890-BC35-F5BBFBA1777B}" srcOrd="2" destOrd="0" presId="urn:microsoft.com/office/officeart/2018/2/layout/IconVerticalSolidList"/>
    <dgm:cxn modelId="{99F12737-944F-4058-BDD5-41FE82E16635}" type="presParOf" srcId="{AD678832-1FDA-4E42-8C99-AFF6B993DF35}" destId="{379B7793-BDF8-4457-956E-AE29162239D2}" srcOrd="3" destOrd="0" presId="urn:microsoft.com/office/officeart/2018/2/layout/IconVerticalSolidList"/>
    <dgm:cxn modelId="{218AB3D2-DD4C-6F4F-9F80-87BD504C54E8}" type="presParOf" srcId="{F8019D1C-42FD-4812-88A7-4E4BAC154B4B}" destId="{79DED622-3B61-7A4A-B097-D141DB19A2B7}" srcOrd="5" destOrd="0" presId="urn:microsoft.com/office/officeart/2018/2/layout/IconVerticalSolidList"/>
    <dgm:cxn modelId="{68F7FB83-3AB9-884D-951C-72553E3A4DFA}" type="presParOf" srcId="{F8019D1C-42FD-4812-88A7-4E4BAC154B4B}" destId="{6EB73C4A-C06B-2A44-938E-49A3C164A0F9}" srcOrd="6" destOrd="0" presId="urn:microsoft.com/office/officeart/2018/2/layout/IconVerticalSolidList"/>
    <dgm:cxn modelId="{4DE8D2B5-C6A4-9445-A88D-C2B53A7413F5}" type="presParOf" srcId="{6EB73C4A-C06B-2A44-938E-49A3C164A0F9}" destId="{73A14F1C-9858-EC4C-9C16-E9A12B54A081}" srcOrd="0" destOrd="0" presId="urn:microsoft.com/office/officeart/2018/2/layout/IconVerticalSolidList"/>
    <dgm:cxn modelId="{2398B56A-13E9-1C49-9197-CAC2458A08DF}" type="presParOf" srcId="{6EB73C4A-C06B-2A44-938E-49A3C164A0F9}" destId="{D3693739-D973-864D-821D-276CC2423C52}" srcOrd="1" destOrd="0" presId="urn:microsoft.com/office/officeart/2018/2/layout/IconVerticalSolidList"/>
    <dgm:cxn modelId="{34E012F2-1166-8342-9E36-DB801EFC8FB9}" type="presParOf" srcId="{6EB73C4A-C06B-2A44-938E-49A3C164A0F9}" destId="{2DF7D48A-6085-2A4D-A26B-48538F9C93C3}" srcOrd="2" destOrd="0" presId="urn:microsoft.com/office/officeart/2018/2/layout/IconVerticalSolidList"/>
    <dgm:cxn modelId="{800F1D64-89F5-6B4E-8479-E1139AF748C2}" type="presParOf" srcId="{6EB73C4A-C06B-2A44-938E-49A3C164A0F9}" destId="{163972FC-EA23-1641-B562-B46CFA37743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503EBE-69BE-4F93-B39A-93213E0E06F8}" type="doc">
      <dgm:prSet loTypeId="urn:microsoft.com/office/officeart/2005/8/layout/default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7592A360-87A9-4473-93CA-6B689D450023}">
      <dgm:prSet/>
      <dgm:spPr/>
      <dgm:t>
        <a:bodyPr/>
        <a:lstStyle/>
        <a:p>
          <a:r>
            <a:rPr lang="es-CL"/>
            <a:t>BECA BICENTENARIO</a:t>
          </a:r>
          <a:endParaRPr lang="en-US"/>
        </a:p>
      </dgm:t>
    </dgm:pt>
    <dgm:pt modelId="{0AD5ACBB-6B63-43D2-AFCE-E6B2FBF0B772}" type="parTrans" cxnId="{359470B7-BED6-4AE5-902E-5548F1BD46D5}">
      <dgm:prSet/>
      <dgm:spPr/>
      <dgm:t>
        <a:bodyPr/>
        <a:lstStyle/>
        <a:p>
          <a:endParaRPr lang="en-US"/>
        </a:p>
      </dgm:t>
    </dgm:pt>
    <dgm:pt modelId="{BB3591D2-ECBA-4B4D-AC0C-8362FB12047E}" type="sibTrans" cxnId="{359470B7-BED6-4AE5-902E-5548F1BD46D5}">
      <dgm:prSet/>
      <dgm:spPr/>
      <dgm:t>
        <a:bodyPr/>
        <a:lstStyle/>
        <a:p>
          <a:endParaRPr lang="en-US"/>
        </a:p>
      </dgm:t>
    </dgm:pt>
    <dgm:pt modelId="{045C2A49-5918-4BBC-8749-195AF5ABF1C6}">
      <dgm:prSet/>
      <dgm:spPr/>
      <dgm:t>
        <a:bodyPr/>
        <a:lstStyle/>
        <a:p>
          <a:r>
            <a:rPr lang="es-CL"/>
            <a:t>BECA NUEVO MILENIO</a:t>
          </a:r>
          <a:endParaRPr lang="en-US"/>
        </a:p>
      </dgm:t>
    </dgm:pt>
    <dgm:pt modelId="{3BF7E923-ACDB-4891-91CD-B76E798072C6}" type="parTrans" cxnId="{AB5E43DE-8D5A-43B2-ABD4-0B96C6B02CC1}">
      <dgm:prSet/>
      <dgm:spPr/>
      <dgm:t>
        <a:bodyPr/>
        <a:lstStyle/>
        <a:p>
          <a:endParaRPr lang="en-US"/>
        </a:p>
      </dgm:t>
    </dgm:pt>
    <dgm:pt modelId="{09C61254-1680-4A97-B689-5BD5910068B5}" type="sibTrans" cxnId="{AB5E43DE-8D5A-43B2-ABD4-0B96C6B02CC1}">
      <dgm:prSet/>
      <dgm:spPr/>
      <dgm:t>
        <a:bodyPr/>
        <a:lstStyle/>
        <a:p>
          <a:endParaRPr lang="en-US"/>
        </a:p>
      </dgm:t>
    </dgm:pt>
    <dgm:pt modelId="{A88A3259-0762-4590-AA59-9F1E2DE617EB}">
      <dgm:prSet/>
      <dgm:spPr/>
      <dgm:t>
        <a:bodyPr/>
        <a:lstStyle/>
        <a:p>
          <a:r>
            <a:rPr lang="es-CL"/>
            <a:t>BECA JUAN GOMEZ MILLA</a:t>
          </a:r>
          <a:endParaRPr lang="en-US"/>
        </a:p>
      </dgm:t>
    </dgm:pt>
    <dgm:pt modelId="{177E38B7-21DB-43A4-AA88-B3AE8DAB0B49}" type="parTrans" cxnId="{478ACC1A-ACC6-4667-A3B6-4687E21A8578}">
      <dgm:prSet/>
      <dgm:spPr/>
      <dgm:t>
        <a:bodyPr/>
        <a:lstStyle/>
        <a:p>
          <a:endParaRPr lang="en-US"/>
        </a:p>
      </dgm:t>
    </dgm:pt>
    <dgm:pt modelId="{54EA24D1-A43A-4B0B-905E-C5DD8C4F31AA}" type="sibTrans" cxnId="{478ACC1A-ACC6-4667-A3B6-4687E21A8578}">
      <dgm:prSet/>
      <dgm:spPr/>
      <dgm:t>
        <a:bodyPr/>
        <a:lstStyle/>
        <a:p>
          <a:endParaRPr lang="en-US"/>
        </a:p>
      </dgm:t>
    </dgm:pt>
    <dgm:pt modelId="{63B28DBA-57D5-44BD-A202-5E5007A4052E}">
      <dgm:prSet/>
      <dgm:spPr/>
      <dgm:t>
        <a:bodyPr/>
        <a:lstStyle/>
        <a:p>
          <a:r>
            <a:rPr lang="es-CL"/>
            <a:t>BECA VOCACIÓN DE PROFESOR</a:t>
          </a:r>
          <a:endParaRPr lang="en-US"/>
        </a:p>
      </dgm:t>
    </dgm:pt>
    <dgm:pt modelId="{3B57F2C3-D47B-43BA-B1A2-177FD3EF9FC4}" type="parTrans" cxnId="{10604780-6E34-4D6C-AE34-1543F12878F9}">
      <dgm:prSet/>
      <dgm:spPr/>
      <dgm:t>
        <a:bodyPr/>
        <a:lstStyle/>
        <a:p>
          <a:endParaRPr lang="en-US"/>
        </a:p>
      </dgm:t>
    </dgm:pt>
    <dgm:pt modelId="{C14B35AA-6F43-4675-A8BF-55AE3A96504F}" type="sibTrans" cxnId="{10604780-6E34-4D6C-AE34-1543F12878F9}">
      <dgm:prSet/>
      <dgm:spPr/>
      <dgm:t>
        <a:bodyPr/>
        <a:lstStyle/>
        <a:p>
          <a:endParaRPr lang="en-US"/>
        </a:p>
      </dgm:t>
    </dgm:pt>
    <dgm:pt modelId="{5833E7A3-DF13-442F-94D9-9D13894ECE11}">
      <dgm:prSet/>
      <dgm:spPr/>
      <dgm:t>
        <a:bodyPr/>
        <a:lstStyle/>
        <a:p>
          <a:r>
            <a:rPr lang="es-CL"/>
            <a:t>BECA PUNTAJE PRUEBA DE TRANSICIÓN UNIVERSITARIA</a:t>
          </a:r>
          <a:endParaRPr lang="en-US"/>
        </a:p>
      </dgm:t>
    </dgm:pt>
    <dgm:pt modelId="{65485D6A-D14C-4A03-8BD2-68C4EC693FE1}" type="parTrans" cxnId="{64AC2364-02B0-46C5-8081-4D83D1CBBC69}">
      <dgm:prSet/>
      <dgm:spPr/>
      <dgm:t>
        <a:bodyPr/>
        <a:lstStyle/>
        <a:p>
          <a:endParaRPr lang="en-US"/>
        </a:p>
      </dgm:t>
    </dgm:pt>
    <dgm:pt modelId="{59985F1E-45C7-4D09-A9F5-A9536C09B342}" type="sibTrans" cxnId="{64AC2364-02B0-46C5-8081-4D83D1CBBC69}">
      <dgm:prSet/>
      <dgm:spPr/>
      <dgm:t>
        <a:bodyPr/>
        <a:lstStyle/>
        <a:p>
          <a:endParaRPr lang="en-US"/>
        </a:p>
      </dgm:t>
    </dgm:pt>
    <dgm:pt modelId="{6947E653-69A4-4A5D-83E7-63B671DF4AE3}">
      <dgm:prSet/>
      <dgm:spPr/>
      <dgm:t>
        <a:bodyPr/>
        <a:lstStyle/>
        <a:p>
          <a:r>
            <a:rPr lang="es-CL"/>
            <a:t>BECA EXCELENCIA TÉCNICA </a:t>
          </a:r>
          <a:endParaRPr lang="en-US"/>
        </a:p>
      </dgm:t>
    </dgm:pt>
    <dgm:pt modelId="{C83BCFD4-B8F4-4E4F-823F-6B9259FDC64A}" type="parTrans" cxnId="{9D923AF9-7FA5-403F-9CCC-FB03D3ED1BDB}">
      <dgm:prSet/>
      <dgm:spPr/>
      <dgm:t>
        <a:bodyPr/>
        <a:lstStyle/>
        <a:p>
          <a:endParaRPr lang="en-US"/>
        </a:p>
      </dgm:t>
    </dgm:pt>
    <dgm:pt modelId="{359A2881-BE34-4646-9F81-8780EB15F680}" type="sibTrans" cxnId="{9D923AF9-7FA5-403F-9CCC-FB03D3ED1BDB}">
      <dgm:prSet/>
      <dgm:spPr/>
      <dgm:t>
        <a:bodyPr/>
        <a:lstStyle/>
        <a:p>
          <a:endParaRPr lang="en-US"/>
        </a:p>
      </dgm:t>
    </dgm:pt>
    <dgm:pt modelId="{09110DB5-6266-4EFC-8111-EEF1AB6DA180}">
      <dgm:prSet/>
      <dgm:spPr/>
      <dgm:t>
        <a:bodyPr/>
        <a:lstStyle/>
        <a:p>
          <a:r>
            <a:rPr lang="es-CL"/>
            <a:t>BECA EXCELENCIA ACADÉMICA</a:t>
          </a:r>
          <a:endParaRPr lang="en-US"/>
        </a:p>
      </dgm:t>
    </dgm:pt>
    <dgm:pt modelId="{6427A38F-410B-4E99-9D6C-CF1A9A0ED930}" type="parTrans" cxnId="{6B61B43B-74D6-404B-BDA8-8642AB279BA7}">
      <dgm:prSet/>
      <dgm:spPr/>
      <dgm:t>
        <a:bodyPr/>
        <a:lstStyle/>
        <a:p>
          <a:endParaRPr lang="en-US"/>
        </a:p>
      </dgm:t>
    </dgm:pt>
    <dgm:pt modelId="{CB236892-F253-493D-BD05-6DE63489113D}" type="sibTrans" cxnId="{6B61B43B-74D6-404B-BDA8-8642AB279BA7}">
      <dgm:prSet/>
      <dgm:spPr/>
      <dgm:t>
        <a:bodyPr/>
        <a:lstStyle/>
        <a:p>
          <a:endParaRPr lang="en-US"/>
        </a:p>
      </dgm:t>
    </dgm:pt>
    <dgm:pt modelId="{993696DE-7C8E-4191-9264-A0BC829DC6DB}">
      <dgm:prSet/>
      <dgm:spPr/>
      <dgm:t>
        <a:bodyPr/>
        <a:lstStyle/>
        <a:p>
          <a:r>
            <a:rPr lang="es-CL"/>
            <a:t>BECA PARA HIJOS DE PROFESIONALES DE LA EDUCACIÓN</a:t>
          </a:r>
          <a:endParaRPr lang="en-US"/>
        </a:p>
      </dgm:t>
    </dgm:pt>
    <dgm:pt modelId="{DA61C877-07F0-4091-82A9-EE6C8A87D331}" type="parTrans" cxnId="{34718FF3-3050-4096-BCC2-0693E4CCF274}">
      <dgm:prSet/>
      <dgm:spPr/>
      <dgm:t>
        <a:bodyPr/>
        <a:lstStyle/>
        <a:p>
          <a:endParaRPr lang="en-US"/>
        </a:p>
      </dgm:t>
    </dgm:pt>
    <dgm:pt modelId="{1AB2A870-FA64-4F58-8619-C1745F07DF37}" type="sibTrans" cxnId="{34718FF3-3050-4096-BCC2-0693E4CCF274}">
      <dgm:prSet/>
      <dgm:spPr/>
      <dgm:t>
        <a:bodyPr/>
        <a:lstStyle/>
        <a:p>
          <a:endParaRPr lang="en-US"/>
        </a:p>
      </dgm:t>
    </dgm:pt>
    <dgm:pt modelId="{DF58D845-64F0-4C22-B476-37CBF94D87B5}">
      <dgm:prSet/>
      <dgm:spPr/>
      <dgm:t>
        <a:bodyPr/>
        <a:lstStyle/>
        <a:p>
          <a:r>
            <a:rPr lang="es-CL"/>
            <a:t>BECAS PARA ESTUDIANTES EN SITUACIÓN DE DISCAPACIDAD</a:t>
          </a:r>
          <a:endParaRPr lang="en-US"/>
        </a:p>
      </dgm:t>
    </dgm:pt>
    <dgm:pt modelId="{72F7DC07-AFF0-4CFC-A07F-492A330DD0CC}" type="parTrans" cxnId="{6979561F-CE83-465F-B4DD-F5B5854CA7D3}">
      <dgm:prSet/>
      <dgm:spPr/>
      <dgm:t>
        <a:bodyPr/>
        <a:lstStyle/>
        <a:p>
          <a:endParaRPr lang="en-US"/>
        </a:p>
      </dgm:t>
    </dgm:pt>
    <dgm:pt modelId="{38CEA790-19AD-4D8B-8E24-F70227F10FB7}" type="sibTrans" cxnId="{6979561F-CE83-465F-B4DD-F5B5854CA7D3}">
      <dgm:prSet/>
      <dgm:spPr/>
      <dgm:t>
        <a:bodyPr/>
        <a:lstStyle/>
        <a:p>
          <a:endParaRPr lang="en-US"/>
        </a:p>
      </dgm:t>
    </dgm:pt>
    <dgm:pt modelId="{B92FFD83-671F-4EC1-9596-E02575A59EB8}">
      <dgm:prSet/>
      <dgm:spPr/>
      <dgm:t>
        <a:bodyPr/>
        <a:lstStyle/>
        <a:p>
          <a:r>
            <a:rPr lang="es-CL"/>
            <a:t>BECA DE ARTICULACIÓN </a:t>
          </a:r>
          <a:endParaRPr lang="en-US"/>
        </a:p>
      </dgm:t>
    </dgm:pt>
    <dgm:pt modelId="{15A1DF9B-F21E-4FBD-9412-1CC76319A353}" type="parTrans" cxnId="{E6BCCB2A-A763-438F-9623-18F11BC53C13}">
      <dgm:prSet/>
      <dgm:spPr/>
      <dgm:t>
        <a:bodyPr/>
        <a:lstStyle/>
        <a:p>
          <a:endParaRPr lang="en-US"/>
        </a:p>
      </dgm:t>
    </dgm:pt>
    <dgm:pt modelId="{11FC008A-2913-407F-86F7-91B33B3AA805}" type="sibTrans" cxnId="{E6BCCB2A-A763-438F-9623-18F11BC53C13}">
      <dgm:prSet/>
      <dgm:spPr/>
      <dgm:t>
        <a:bodyPr/>
        <a:lstStyle/>
        <a:p>
          <a:endParaRPr lang="en-US"/>
        </a:p>
      </dgm:t>
    </dgm:pt>
    <dgm:pt modelId="{BC400765-8C4A-4264-ABC3-8AEE07572D0F}">
      <dgm:prSet/>
      <dgm:spPr/>
      <dgm:t>
        <a:bodyPr/>
        <a:lstStyle/>
        <a:p>
          <a:r>
            <a:rPr lang="es-CL"/>
            <a:t>BECA DE REPARACIÓN </a:t>
          </a:r>
          <a:endParaRPr lang="en-US"/>
        </a:p>
      </dgm:t>
    </dgm:pt>
    <dgm:pt modelId="{E388CD80-842B-46BD-B277-28885D2CBFE0}" type="parTrans" cxnId="{25050A83-08B0-49D6-A3CF-ABD510D9B030}">
      <dgm:prSet/>
      <dgm:spPr/>
      <dgm:t>
        <a:bodyPr/>
        <a:lstStyle/>
        <a:p>
          <a:endParaRPr lang="en-US"/>
        </a:p>
      </dgm:t>
    </dgm:pt>
    <dgm:pt modelId="{B7246B49-2F99-4F74-82DA-07D0496425D8}" type="sibTrans" cxnId="{25050A83-08B0-49D6-A3CF-ABD510D9B030}">
      <dgm:prSet/>
      <dgm:spPr/>
      <dgm:t>
        <a:bodyPr/>
        <a:lstStyle/>
        <a:p>
          <a:endParaRPr lang="en-US"/>
        </a:p>
      </dgm:t>
    </dgm:pt>
    <dgm:pt modelId="{6A6C140C-2F15-AE44-B077-40D766B22EAC}" type="pres">
      <dgm:prSet presAssocID="{C9503EBE-69BE-4F93-B39A-93213E0E06F8}" presName="diagram" presStyleCnt="0">
        <dgm:presLayoutVars>
          <dgm:dir/>
          <dgm:resizeHandles val="exact"/>
        </dgm:presLayoutVars>
      </dgm:prSet>
      <dgm:spPr/>
    </dgm:pt>
    <dgm:pt modelId="{F62DAA28-5599-3847-8E52-756BE0DE25F0}" type="pres">
      <dgm:prSet presAssocID="{7592A360-87A9-4473-93CA-6B689D450023}" presName="node" presStyleLbl="node1" presStyleIdx="0" presStyleCnt="11">
        <dgm:presLayoutVars>
          <dgm:bulletEnabled val="1"/>
        </dgm:presLayoutVars>
      </dgm:prSet>
      <dgm:spPr/>
    </dgm:pt>
    <dgm:pt modelId="{56444C11-D9E5-6242-A454-E0481E715D0B}" type="pres">
      <dgm:prSet presAssocID="{BB3591D2-ECBA-4B4D-AC0C-8362FB12047E}" presName="sibTrans" presStyleCnt="0"/>
      <dgm:spPr/>
    </dgm:pt>
    <dgm:pt modelId="{2C9C4246-EDE9-5A4D-A246-E1A1D6640427}" type="pres">
      <dgm:prSet presAssocID="{045C2A49-5918-4BBC-8749-195AF5ABF1C6}" presName="node" presStyleLbl="node1" presStyleIdx="1" presStyleCnt="11">
        <dgm:presLayoutVars>
          <dgm:bulletEnabled val="1"/>
        </dgm:presLayoutVars>
      </dgm:prSet>
      <dgm:spPr/>
    </dgm:pt>
    <dgm:pt modelId="{233A623F-B981-F241-839A-0EE07D129B3E}" type="pres">
      <dgm:prSet presAssocID="{09C61254-1680-4A97-B689-5BD5910068B5}" presName="sibTrans" presStyleCnt="0"/>
      <dgm:spPr/>
    </dgm:pt>
    <dgm:pt modelId="{0BE895E0-A14D-4E46-80A5-E4EB5D50BD68}" type="pres">
      <dgm:prSet presAssocID="{A88A3259-0762-4590-AA59-9F1E2DE617EB}" presName="node" presStyleLbl="node1" presStyleIdx="2" presStyleCnt="11">
        <dgm:presLayoutVars>
          <dgm:bulletEnabled val="1"/>
        </dgm:presLayoutVars>
      </dgm:prSet>
      <dgm:spPr/>
    </dgm:pt>
    <dgm:pt modelId="{850407AB-516D-8C47-B253-D4100EC3D38B}" type="pres">
      <dgm:prSet presAssocID="{54EA24D1-A43A-4B0B-905E-C5DD8C4F31AA}" presName="sibTrans" presStyleCnt="0"/>
      <dgm:spPr/>
    </dgm:pt>
    <dgm:pt modelId="{5AE39AC9-9862-E240-9E74-1108894B8BA0}" type="pres">
      <dgm:prSet presAssocID="{63B28DBA-57D5-44BD-A202-5E5007A4052E}" presName="node" presStyleLbl="node1" presStyleIdx="3" presStyleCnt="11">
        <dgm:presLayoutVars>
          <dgm:bulletEnabled val="1"/>
        </dgm:presLayoutVars>
      </dgm:prSet>
      <dgm:spPr/>
    </dgm:pt>
    <dgm:pt modelId="{02C9D88C-269D-4D4F-AFA1-8D8B248885C0}" type="pres">
      <dgm:prSet presAssocID="{C14B35AA-6F43-4675-A8BF-55AE3A96504F}" presName="sibTrans" presStyleCnt="0"/>
      <dgm:spPr/>
    </dgm:pt>
    <dgm:pt modelId="{8A9FDBC2-A574-0E45-9E0F-A0D9072B9919}" type="pres">
      <dgm:prSet presAssocID="{5833E7A3-DF13-442F-94D9-9D13894ECE11}" presName="node" presStyleLbl="node1" presStyleIdx="4" presStyleCnt="11">
        <dgm:presLayoutVars>
          <dgm:bulletEnabled val="1"/>
        </dgm:presLayoutVars>
      </dgm:prSet>
      <dgm:spPr/>
    </dgm:pt>
    <dgm:pt modelId="{BD7524F1-5A9D-FD4F-9033-21CC22C55781}" type="pres">
      <dgm:prSet presAssocID="{59985F1E-45C7-4D09-A9F5-A9536C09B342}" presName="sibTrans" presStyleCnt="0"/>
      <dgm:spPr/>
    </dgm:pt>
    <dgm:pt modelId="{46F9981A-50F7-E74E-B2D2-EF9A80551561}" type="pres">
      <dgm:prSet presAssocID="{6947E653-69A4-4A5D-83E7-63B671DF4AE3}" presName="node" presStyleLbl="node1" presStyleIdx="5" presStyleCnt="11">
        <dgm:presLayoutVars>
          <dgm:bulletEnabled val="1"/>
        </dgm:presLayoutVars>
      </dgm:prSet>
      <dgm:spPr/>
    </dgm:pt>
    <dgm:pt modelId="{93F5D2AE-3450-934C-9880-3EFF3BA044C4}" type="pres">
      <dgm:prSet presAssocID="{359A2881-BE34-4646-9F81-8780EB15F680}" presName="sibTrans" presStyleCnt="0"/>
      <dgm:spPr/>
    </dgm:pt>
    <dgm:pt modelId="{1F7B505A-E233-8746-A9F2-859D05DE9A6C}" type="pres">
      <dgm:prSet presAssocID="{09110DB5-6266-4EFC-8111-EEF1AB6DA180}" presName="node" presStyleLbl="node1" presStyleIdx="6" presStyleCnt="11">
        <dgm:presLayoutVars>
          <dgm:bulletEnabled val="1"/>
        </dgm:presLayoutVars>
      </dgm:prSet>
      <dgm:spPr/>
    </dgm:pt>
    <dgm:pt modelId="{22D5ABE9-ED1E-E346-A898-45B0BDF751B8}" type="pres">
      <dgm:prSet presAssocID="{CB236892-F253-493D-BD05-6DE63489113D}" presName="sibTrans" presStyleCnt="0"/>
      <dgm:spPr/>
    </dgm:pt>
    <dgm:pt modelId="{928CD800-AC4B-B24A-ABD5-6848D3801828}" type="pres">
      <dgm:prSet presAssocID="{993696DE-7C8E-4191-9264-A0BC829DC6DB}" presName="node" presStyleLbl="node1" presStyleIdx="7" presStyleCnt="11">
        <dgm:presLayoutVars>
          <dgm:bulletEnabled val="1"/>
        </dgm:presLayoutVars>
      </dgm:prSet>
      <dgm:spPr/>
    </dgm:pt>
    <dgm:pt modelId="{B586E8A2-37D4-E046-952D-6B68118F5BA7}" type="pres">
      <dgm:prSet presAssocID="{1AB2A870-FA64-4F58-8619-C1745F07DF37}" presName="sibTrans" presStyleCnt="0"/>
      <dgm:spPr/>
    </dgm:pt>
    <dgm:pt modelId="{0E3A04A3-DC70-3A42-830B-B42C41363563}" type="pres">
      <dgm:prSet presAssocID="{DF58D845-64F0-4C22-B476-37CBF94D87B5}" presName="node" presStyleLbl="node1" presStyleIdx="8" presStyleCnt="11">
        <dgm:presLayoutVars>
          <dgm:bulletEnabled val="1"/>
        </dgm:presLayoutVars>
      </dgm:prSet>
      <dgm:spPr/>
    </dgm:pt>
    <dgm:pt modelId="{F32BC0D4-E15D-9C4C-8E7D-AD8A42C2EE65}" type="pres">
      <dgm:prSet presAssocID="{38CEA790-19AD-4D8B-8E24-F70227F10FB7}" presName="sibTrans" presStyleCnt="0"/>
      <dgm:spPr/>
    </dgm:pt>
    <dgm:pt modelId="{A9F213C3-2AF0-0747-B697-45AFDD425F5B}" type="pres">
      <dgm:prSet presAssocID="{B92FFD83-671F-4EC1-9596-E02575A59EB8}" presName="node" presStyleLbl="node1" presStyleIdx="9" presStyleCnt="11">
        <dgm:presLayoutVars>
          <dgm:bulletEnabled val="1"/>
        </dgm:presLayoutVars>
      </dgm:prSet>
      <dgm:spPr/>
    </dgm:pt>
    <dgm:pt modelId="{23B43375-B3F5-384C-80E5-C4E4E886B25F}" type="pres">
      <dgm:prSet presAssocID="{11FC008A-2913-407F-86F7-91B33B3AA805}" presName="sibTrans" presStyleCnt="0"/>
      <dgm:spPr/>
    </dgm:pt>
    <dgm:pt modelId="{E1EB90AC-DB2C-9649-B0A3-1FAD87290448}" type="pres">
      <dgm:prSet presAssocID="{BC400765-8C4A-4264-ABC3-8AEE07572D0F}" presName="node" presStyleLbl="node1" presStyleIdx="10" presStyleCnt="11">
        <dgm:presLayoutVars>
          <dgm:bulletEnabled val="1"/>
        </dgm:presLayoutVars>
      </dgm:prSet>
      <dgm:spPr/>
    </dgm:pt>
  </dgm:ptLst>
  <dgm:cxnLst>
    <dgm:cxn modelId="{478ACC1A-ACC6-4667-A3B6-4687E21A8578}" srcId="{C9503EBE-69BE-4F93-B39A-93213E0E06F8}" destId="{A88A3259-0762-4590-AA59-9F1E2DE617EB}" srcOrd="2" destOrd="0" parTransId="{177E38B7-21DB-43A4-AA88-B3AE8DAB0B49}" sibTransId="{54EA24D1-A43A-4B0B-905E-C5DD8C4F31AA}"/>
    <dgm:cxn modelId="{6979561F-CE83-465F-B4DD-F5B5854CA7D3}" srcId="{C9503EBE-69BE-4F93-B39A-93213E0E06F8}" destId="{DF58D845-64F0-4C22-B476-37CBF94D87B5}" srcOrd="8" destOrd="0" parTransId="{72F7DC07-AFF0-4CFC-A07F-492A330DD0CC}" sibTransId="{38CEA790-19AD-4D8B-8E24-F70227F10FB7}"/>
    <dgm:cxn modelId="{F058182A-780A-6940-A94E-3D0A77579F20}" type="presOf" srcId="{993696DE-7C8E-4191-9264-A0BC829DC6DB}" destId="{928CD800-AC4B-B24A-ABD5-6848D3801828}" srcOrd="0" destOrd="0" presId="urn:microsoft.com/office/officeart/2005/8/layout/default"/>
    <dgm:cxn modelId="{E6BCCB2A-A763-438F-9623-18F11BC53C13}" srcId="{C9503EBE-69BE-4F93-B39A-93213E0E06F8}" destId="{B92FFD83-671F-4EC1-9596-E02575A59EB8}" srcOrd="9" destOrd="0" parTransId="{15A1DF9B-F21E-4FBD-9412-1CC76319A353}" sibTransId="{11FC008A-2913-407F-86F7-91B33B3AA805}"/>
    <dgm:cxn modelId="{6B61B43B-74D6-404B-BDA8-8642AB279BA7}" srcId="{C9503EBE-69BE-4F93-B39A-93213E0E06F8}" destId="{09110DB5-6266-4EFC-8111-EEF1AB6DA180}" srcOrd="6" destOrd="0" parTransId="{6427A38F-410B-4E99-9D6C-CF1A9A0ED930}" sibTransId="{CB236892-F253-493D-BD05-6DE63489113D}"/>
    <dgm:cxn modelId="{9DF29661-0776-7A42-A5B3-4B00FF53BC87}" type="presOf" srcId="{045C2A49-5918-4BBC-8749-195AF5ABF1C6}" destId="{2C9C4246-EDE9-5A4D-A246-E1A1D6640427}" srcOrd="0" destOrd="0" presId="urn:microsoft.com/office/officeart/2005/8/layout/default"/>
    <dgm:cxn modelId="{64AC2364-02B0-46C5-8081-4D83D1CBBC69}" srcId="{C9503EBE-69BE-4F93-B39A-93213E0E06F8}" destId="{5833E7A3-DF13-442F-94D9-9D13894ECE11}" srcOrd="4" destOrd="0" parTransId="{65485D6A-D14C-4A03-8BD2-68C4EC693FE1}" sibTransId="{59985F1E-45C7-4D09-A9F5-A9536C09B342}"/>
    <dgm:cxn modelId="{BC8A7B78-1247-4645-B6B2-160FC294154A}" type="presOf" srcId="{A88A3259-0762-4590-AA59-9F1E2DE617EB}" destId="{0BE895E0-A14D-4E46-80A5-E4EB5D50BD68}" srcOrd="0" destOrd="0" presId="urn:microsoft.com/office/officeart/2005/8/layout/default"/>
    <dgm:cxn modelId="{10604780-6E34-4D6C-AE34-1543F12878F9}" srcId="{C9503EBE-69BE-4F93-B39A-93213E0E06F8}" destId="{63B28DBA-57D5-44BD-A202-5E5007A4052E}" srcOrd="3" destOrd="0" parTransId="{3B57F2C3-D47B-43BA-B1A2-177FD3EF9FC4}" sibTransId="{C14B35AA-6F43-4675-A8BF-55AE3A96504F}"/>
    <dgm:cxn modelId="{25050A83-08B0-49D6-A3CF-ABD510D9B030}" srcId="{C9503EBE-69BE-4F93-B39A-93213E0E06F8}" destId="{BC400765-8C4A-4264-ABC3-8AEE07572D0F}" srcOrd="10" destOrd="0" parTransId="{E388CD80-842B-46BD-B277-28885D2CBFE0}" sibTransId="{B7246B49-2F99-4F74-82DA-07D0496425D8}"/>
    <dgm:cxn modelId="{44A7F692-449C-D949-AB90-0B21FEC1C922}" type="presOf" srcId="{DF58D845-64F0-4C22-B476-37CBF94D87B5}" destId="{0E3A04A3-DC70-3A42-830B-B42C41363563}" srcOrd="0" destOrd="0" presId="urn:microsoft.com/office/officeart/2005/8/layout/default"/>
    <dgm:cxn modelId="{04D73BA3-E521-734A-87C8-8679CF3E5A5A}" type="presOf" srcId="{C9503EBE-69BE-4F93-B39A-93213E0E06F8}" destId="{6A6C140C-2F15-AE44-B077-40D766B22EAC}" srcOrd="0" destOrd="0" presId="urn:microsoft.com/office/officeart/2005/8/layout/default"/>
    <dgm:cxn modelId="{531C6FA5-E12C-8045-B246-38C68ACEFDDF}" type="presOf" srcId="{B92FFD83-671F-4EC1-9596-E02575A59EB8}" destId="{A9F213C3-2AF0-0747-B697-45AFDD425F5B}" srcOrd="0" destOrd="0" presId="urn:microsoft.com/office/officeart/2005/8/layout/default"/>
    <dgm:cxn modelId="{58937EAC-0195-E048-A79B-11C87A20D2A7}" type="presOf" srcId="{5833E7A3-DF13-442F-94D9-9D13894ECE11}" destId="{8A9FDBC2-A574-0E45-9E0F-A0D9072B9919}" srcOrd="0" destOrd="0" presId="urn:microsoft.com/office/officeart/2005/8/layout/default"/>
    <dgm:cxn modelId="{42B985B2-AACD-F14B-9427-B9C2F7118153}" type="presOf" srcId="{63B28DBA-57D5-44BD-A202-5E5007A4052E}" destId="{5AE39AC9-9862-E240-9E74-1108894B8BA0}" srcOrd="0" destOrd="0" presId="urn:microsoft.com/office/officeart/2005/8/layout/default"/>
    <dgm:cxn modelId="{359470B7-BED6-4AE5-902E-5548F1BD46D5}" srcId="{C9503EBE-69BE-4F93-B39A-93213E0E06F8}" destId="{7592A360-87A9-4473-93CA-6B689D450023}" srcOrd="0" destOrd="0" parTransId="{0AD5ACBB-6B63-43D2-AFCE-E6B2FBF0B772}" sibTransId="{BB3591D2-ECBA-4B4D-AC0C-8362FB12047E}"/>
    <dgm:cxn modelId="{2F7A12CC-6AD1-D647-A6D6-E5923ADE6D87}" type="presOf" srcId="{6947E653-69A4-4A5D-83E7-63B671DF4AE3}" destId="{46F9981A-50F7-E74E-B2D2-EF9A80551561}" srcOrd="0" destOrd="0" presId="urn:microsoft.com/office/officeart/2005/8/layout/default"/>
    <dgm:cxn modelId="{B78821D0-60F0-DB4D-AF34-F8F1522BFDFB}" type="presOf" srcId="{BC400765-8C4A-4264-ABC3-8AEE07572D0F}" destId="{E1EB90AC-DB2C-9649-B0A3-1FAD87290448}" srcOrd="0" destOrd="0" presId="urn:microsoft.com/office/officeart/2005/8/layout/default"/>
    <dgm:cxn modelId="{AB5E43DE-8D5A-43B2-ABD4-0B96C6B02CC1}" srcId="{C9503EBE-69BE-4F93-B39A-93213E0E06F8}" destId="{045C2A49-5918-4BBC-8749-195AF5ABF1C6}" srcOrd="1" destOrd="0" parTransId="{3BF7E923-ACDB-4891-91CD-B76E798072C6}" sibTransId="{09C61254-1680-4A97-B689-5BD5910068B5}"/>
    <dgm:cxn modelId="{399D0AE5-84CE-3740-BDCB-EC47EBF58A9B}" type="presOf" srcId="{09110DB5-6266-4EFC-8111-EEF1AB6DA180}" destId="{1F7B505A-E233-8746-A9F2-859D05DE9A6C}" srcOrd="0" destOrd="0" presId="urn:microsoft.com/office/officeart/2005/8/layout/default"/>
    <dgm:cxn modelId="{1B9909F1-2A27-2341-AC81-9DB74F490D82}" type="presOf" srcId="{7592A360-87A9-4473-93CA-6B689D450023}" destId="{F62DAA28-5599-3847-8E52-756BE0DE25F0}" srcOrd="0" destOrd="0" presId="urn:microsoft.com/office/officeart/2005/8/layout/default"/>
    <dgm:cxn modelId="{34718FF3-3050-4096-BCC2-0693E4CCF274}" srcId="{C9503EBE-69BE-4F93-B39A-93213E0E06F8}" destId="{993696DE-7C8E-4191-9264-A0BC829DC6DB}" srcOrd="7" destOrd="0" parTransId="{DA61C877-07F0-4091-82A9-EE6C8A87D331}" sibTransId="{1AB2A870-FA64-4F58-8619-C1745F07DF37}"/>
    <dgm:cxn modelId="{9D923AF9-7FA5-403F-9CCC-FB03D3ED1BDB}" srcId="{C9503EBE-69BE-4F93-B39A-93213E0E06F8}" destId="{6947E653-69A4-4A5D-83E7-63B671DF4AE3}" srcOrd="5" destOrd="0" parTransId="{C83BCFD4-B8F4-4E4F-823F-6B9259FDC64A}" sibTransId="{359A2881-BE34-4646-9F81-8780EB15F680}"/>
    <dgm:cxn modelId="{5F314FB6-7414-9843-9DB9-BBADA0905E72}" type="presParOf" srcId="{6A6C140C-2F15-AE44-B077-40D766B22EAC}" destId="{F62DAA28-5599-3847-8E52-756BE0DE25F0}" srcOrd="0" destOrd="0" presId="urn:microsoft.com/office/officeart/2005/8/layout/default"/>
    <dgm:cxn modelId="{952EBBDD-25CA-B548-AC3B-E2910C712A53}" type="presParOf" srcId="{6A6C140C-2F15-AE44-B077-40D766B22EAC}" destId="{56444C11-D9E5-6242-A454-E0481E715D0B}" srcOrd="1" destOrd="0" presId="urn:microsoft.com/office/officeart/2005/8/layout/default"/>
    <dgm:cxn modelId="{3D56F379-1BD1-7F46-B7C0-357B40267D1C}" type="presParOf" srcId="{6A6C140C-2F15-AE44-B077-40D766B22EAC}" destId="{2C9C4246-EDE9-5A4D-A246-E1A1D6640427}" srcOrd="2" destOrd="0" presId="urn:microsoft.com/office/officeart/2005/8/layout/default"/>
    <dgm:cxn modelId="{FDF9CBF0-C4B5-8D4B-A9CC-C47A67D752D1}" type="presParOf" srcId="{6A6C140C-2F15-AE44-B077-40D766B22EAC}" destId="{233A623F-B981-F241-839A-0EE07D129B3E}" srcOrd="3" destOrd="0" presId="urn:microsoft.com/office/officeart/2005/8/layout/default"/>
    <dgm:cxn modelId="{DD1A9CC4-ABFA-384D-9157-74058FA5B3CE}" type="presParOf" srcId="{6A6C140C-2F15-AE44-B077-40D766B22EAC}" destId="{0BE895E0-A14D-4E46-80A5-E4EB5D50BD68}" srcOrd="4" destOrd="0" presId="urn:microsoft.com/office/officeart/2005/8/layout/default"/>
    <dgm:cxn modelId="{A0F95F53-EDD1-9E43-BA03-E559E4050BB9}" type="presParOf" srcId="{6A6C140C-2F15-AE44-B077-40D766B22EAC}" destId="{850407AB-516D-8C47-B253-D4100EC3D38B}" srcOrd="5" destOrd="0" presId="urn:microsoft.com/office/officeart/2005/8/layout/default"/>
    <dgm:cxn modelId="{35976EDD-AD0A-A745-90D5-E3E8A44206BA}" type="presParOf" srcId="{6A6C140C-2F15-AE44-B077-40D766B22EAC}" destId="{5AE39AC9-9862-E240-9E74-1108894B8BA0}" srcOrd="6" destOrd="0" presId="urn:microsoft.com/office/officeart/2005/8/layout/default"/>
    <dgm:cxn modelId="{73577C34-E826-A640-89BE-6B574720A975}" type="presParOf" srcId="{6A6C140C-2F15-AE44-B077-40D766B22EAC}" destId="{02C9D88C-269D-4D4F-AFA1-8D8B248885C0}" srcOrd="7" destOrd="0" presId="urn:microsoft.com/office/officeart/2005/8/layout/default"/>
    <dgm:cxn modelId="{51712954-1AC8-1D4A-BDAA-054B9DEF9768}" type="presParOf" srcId="{6A6C140C-2F15-AE44-B077-40D766B22EAC}" destId="{8A9FDBC2-A574-0E45-9E0F-A0D9072B9919}" srcOrd="8" destOrd="0" presId="urn:microsoft.com/office/officeart/2005/8/layout/default"/>
    <dgm:cxn modelId="{EF39AF45-59AD-6E4C-B493-C1DCA37743AE}" type="presParOf" srcId="{6A6C140C-2F15-AE44-B077-40D766B22EAC}" destId="{BD7524F1-5A9D-FD4F-9033-21CC22C55781}" srcOrd="9" destOrd="0" presId="urn:microsoft.com/office/officeart/2005/8/layout/default"/>
    <dgm:cxn modelId="{592845D9-502F-C54A-B251-D325655A47CC}" type="presParOf" srcId="{6A6C140C-2F15-AE44-B077-40D766B22EAC}" destId="{46F9981A-50F7-E74E-B2D2-EF9A80551561}" srcOrd="10" destOrd="0" presId="urn:microsoft.com/office/officeart/2005/8/layout/default"/>
    <dgm:cxn modelId="{9BEAAC26-B790-2A46-82E0-B09EEC97235F}" type="presParOf" srcId="{6A6C140C-2F15-AE44-B077-40D766B22EAC}" destId="{93F5D2AE-3450-934C-9880-3EFF3BA044C4}" srcOrd="11" destOrd="0" presId="urn:microsoft.com/office/officeart/2005/8/layout/default"/>
    <dgm:cxn modelId="{A49E69E7-79C4-2849-9505-16138674EAD1}" type="presParOf" srcId="{6A6C140C-2F15-AE44-B077-40D766B22EAC}" destId="{1F7B505A-E233-8746-A9F2-859D05DE9A6C}" srcOrd="12" destOrd="0" presId="urn:microsoft.com/office/officeart/2005/8/layout/default"/>
    <dgm:cxn modelId="{9AA02585-6F7B-0B43-A18A-57FB9BFA080E}" type="presParOf" srcId="{6A6C140C-2F15-AE44-B077-40D766B22EAC}" destId="{22D5ABE9-ED1E-E346-A898-45B0BDF751B8}" srcOrd="13" destOrd="0" presId="urn:microsoft.com/office/officeart/2005/8/layout/default"/>
    <dgm:cxn modelId="{371D556E-1EDD-174E-8547-A4FB3E6A72B8}" type="presParOf" srcId="{6A6C140C-2F15-AE44-B077-40D766B22EAC}" destId="{928CD800-AC4B-B24A-ABD5-6848D3801828}" srcOrd="14" destOrd="0" presId="urn:microsoft.com/office/officeart/2005/8/layout/default"/>
    <dgm:cxn modelId="{688A526D-E4A7-854B-9E61-E3E00875B9EE}" type="presParOf" srcId="{6A6C140C-2F15-AE44-B077-40D766B22EAC}" destId="{B586E8A2-37D4-E046-952D-6B68118F5BA7}" srcOrd="15" destOrd="0" presId="urn:microsoft.com/office/officeart/2005/8/layout/default"/>
    <dgm:cxn modelId="{1EDE1FF9-9545-D143-ACA6-FB61F21899CB}" type="presParOf" srcId="{6A6C140C-2F15-AE44-B077-40D766B22EAC}" destId="{0E3A04A3-DC70-3A42-830B-B42C41363563}" srcOrd="16" destOrd="0" presId="urn:microsoft.com/office/officeart/2005/8/layout/default"/>
    <dgm:cxn modelId="{3B1EAC3E-5151-284F-B2B7-E4582704D210}" type="presParOf" srcId="{6A6C140C-2F15-AE44-B077-40D766B22EAC}" destId="{F32BC0D4-E15D-9C4C-8E7D-AD8A42C2EE65}" srcOrd="17" destOrd="0" presId="urn:microsoft.com/office/officeart/2005/8/layout/default"/>
    <dgm:cxn modelId="{16E16E0F-6ED2-1849-B61E-78400A9A6E22}" type="presParOf" srcId="{6A6C140C-2F15-AE44-B077-40D766B22EAC}" destId="{A9F213C3-2AF0-0747-B697-45AFDD425F5B}" srcOrd="18" destOrd="0" presId="urn:microsoft.com/office/officeart/2005/8/layout/default"/>
    <dgm:cxn modelId="{BA3BE41A-2791-E049-809C-2E9EB6412078}" type="presParOf" srcId="{6A6C140C-2F15-AE44-B077-40D766B22EAC}" destId="{23B43375-B3F5-384C-80E5-C4E4E886B25F}" srcOrd="19" destOrd="0" presId="urn:microsoft.com/office/officeart/2005/8/layout/default"/>
    <dgm:cxn modelId="{AEF45D0B-7BE1-1C40-AB9A-DEF21B4676AC}" type="presParOf" srcId="{6A6C140C-2F15-AE44-B077-40D766B22EAC}" destId="{E1EB90AC-DB2C-9649-B0A3-1FAD87290448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25F74B-4DCC-4A30-8F11-0F9B531B65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79E564-E567-4E3A-8487-5C28E933B7B4}">
      <dgm:prSet/>
      <dgm:spPr/>
      <dgm:t>
        <a:bodyPr/>
        <a:lstStyle/>
        <a:p>
          <a:pPr algn="just"/>
          <a:r>
            <a:rPr lang="es-CL" dirty="0"/>
            <a:t>La </a:t>
          </a:r>
          <a:r>
            <a:rPr lang="es-CL" b="1" dirty="0"/>
            <a:t>gratuidad</a:t>
          </a:r>
          <a:r>
            <a:rPr lang="es-CL" dirty="0"/>
            <a:t> es un beneficio estudiantil que tiene como objetivo que las familias correspondientes al 60% de menores ingresos de la población, cuyos miembros estudien en las instituciones adscritas al beneficio, no paguen el arancel ni la matrícula en su institución durante la duración de la carrera.</a:t>
          </a:r>
          <a:endParaRPr lang="en-US" dirty="0"/>
        </a:p>
      </dgm:t>
    </dgm:pt>
    <dgm:pt modelId="{C9BC1F07-DF96-45AB-BD1F-DB1563B3FE05}" type="parTrans" cxnId="{F68DA699-009A-4C7A-9286-FB2DB584C37E}">
      <dgm:prSet/>
      <dgm:spPr/>
      <dgm:t>
        <a:bodyPr/>
        <a:lstStyle/>
        <a:p>
          <a:endParaRPr lang="en-US"/>
        </a:p>
      </dgm:t>
    </dgm:pt>
    <dgm:pt modelId="{83B17A36-D286-4F98-B2F6-281C9E25DE5F}" type="sibTrans" cxnId="{F68DA699-009A-4C7A-9286-FB2DB584C37E}">
      <dgm:prSet/>
      <dgm:spPr/>
      <dgm:t>
        <a:bodyPr/>
        <a:lstStyle/>
        <a:p>
          <a:endParaRPr lang="en-US"/>
        </a:p>
      </dgm:t>
    </dgm:pt>
    <dgm:pt modelId="{BF03BCB9-16F7-4B45-A509-70B4CCECBB40}" type="pres">
      <dgm:prSet presAssocID="{3D25F74B-4DCC-4A30-8F11-0F9B531B65D5}" presName="linear" presStyleCnt="0">
        <dgm:presLayoutVars>
          <dgm:animLvl val="lvl"/>
          <dgm:resizeHandles val="exact"/>
        </dgm:presLayoutVars>
      </dgm:prSet>
      <dgm:spPr/>
    </dgm:pt>
    <dgm:pt modelId="{25233B27-A4A5-8944-8411-7EBEB591091D}" type="pres">
      <dgm:prSet presAssocID="{4379E564-E567-4E3A-8487-5C28E933B7B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ECEC334-1C03-0445-AE77-67851B1EBDF1}" type="presOf" srcId="{3D25F74B-4DCC-4A30-8F11-0F9B531B65D5}" destId="{BF03BCB9-16F7-4B45-A509-70B4CCECBB40}" srcOrd="0" destOrd="0" presId="urn:microsoft.com/office/officeart/2005/8/layout/vList2"/>
    <dgm:cxn modelId="{F68DA699-009A-4C7A-9286-FB2DB584C37E}" srcId="{3D25F74B-4DCC-4A30-8F11-0F9B531B65D5}" destId="{4379E564-E567-4E3A-8487-5C28E933B7B4}" srcOrd="0" destOrd="0" parTransId="{C9BC1F07-DF96-45AB-BD1F-DB1563B3FE05}" sibTransId="{83B17A36-D286-4F98-B2F6-281C9E25DE5F}"/>
    <dgm:cxn modelId="{D04A95E0-4AA9-424A-A590-D8D0748D1640}" type="presOf" srcId="{4379E564-E567-4E3A-8487-5C28E933B7B4}" destId="{25233B27-A4A5-8944-8411-7EBEB591091D}" srcOrd="0" destOrd="0" presId="urn:microsoft.com/office/officeart/2005/8/layout/vList2"/>
    <dgm:cxn modelId="{FFC7BF12-164B-8E4D-9C53-1DD74159E530}" type="presParOf" srcId="{BF03BCB9-16F7-4B45-A509-70B4CCECBB40}" destId="{25233B27-A4A5-8944-8411-7EBEB59109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568776-C1B3-4493-BF81-DFB348DFE45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03223A-7240-40DB-AA06-315E2C658407}">
      <dgm:prSet/>
      <dgm:spPr/>
      <dgm:t>
        <a:bodyPr/>
        <a:lstStyle/>
        <a:p>
          <a:r>
            <a:rPr lang="en-US"/>
            <a:t>Universidad de Playa Ancha con sede en Valparaíso y San Felipe</a:t>
          </a:r>
        </a:p>
      </dgm:t>
    </dgm:pt>
    <dgm:pt modelId="{6F2B253D-07A9-4972-8996-1B84F85F08A3}" type="parTrans" cxnId="{BFE94B9A-F4D5-4927-B6BF-313A8195EF1C}">
      <dgm:prSet/>
      <dgm:spPr/>
      <dgm:t>
        <a:bodyPr/>
        <a:lstStyle/>
        <a:p>
          <a:endParaRPr lang="en-US"/>
        </a:p>
      </dgm:t>
    </dgm:pt>
    <dgm:pt modelId="{46237E37-8AA4-49B5-9BB2-C1A7BFDA8458}" type="sibTrans" cxnId="{BFE94B9A-F4D5-4927-B6BF-313A8195EF1C}">
      <dgm:prSet/>
      <dgm:spPr/>
      <dgm:t>
        <a:bodyPr/>
        <a:lstStyle/>
        <a:p>
          <a:endParaRPr lang="en-US"/>
        </a:p>
      </dgm:t>
    </dgm:pt>
    <dgm:pt modelId="{FDD958E9-4F2C-4BB6-A539-E1B2AF41E06A}">
      <dgm:prSet/>
      <dgm:spPr/>
      <dgm:t>
        <a:bodyPr/>
        <a:lstStyle/>
        <a:p>
          <a:r>
            <a:rPr lang="en-US"/>
            <a:t>Universidad de Santiago de Chile con sede en Santiago</a:t>
          </a:r>
        </a:p>
      </dgm:t>
    </dgm:pt>
    <dgm:pt modelId="{0E625FE6-C5CF-4004-AEE4-5DE317BB3F02}" type="parTrans" cxnId="{4A757F54-8F56-449F-A128-11F7A989FAFE}">
      <dgm:prSet/>
      <dgm:spPr/>
      <dgm:t>
        <a:bodyPr/>
        <a:lstStyle/>
        <a:p>
          <a:endParaRPr lang="en-US"/>
        </a:p>
      </dgm:t>
    </dgm:pt>
    <dgm:pt modelId="{F7384425-7DA6-4600-BBD1-EB243405A4F1}" type="sibTrans" cxnId="{4A757F54-8F56-449F-A128-11F7A989FAFE}">
      <dgm:prSet/>
      <dgm:spPr/>
      <dgm:t>
        <a:bodyPr/>
        <a:lstStyle/>
        <a:p>
          <a:endParaRPr lang="en-US"/>
        </a:p>
      </dgm:t>
    </dgm:pt>
    <dgm:pt modelId="{1FBAD9BD-6E60-428D-996B-507940031125}">
      <dgm:prSet/>
      <dgm:spPr/>
      <dgm:t>
        <a:bodyPr/>
        <a:lstStyle/>
        <a:p>
          <a:r>
            <a:rPr lang="en-US"/>
            <a:t>Universidad de Talca con sedes en Talca, Curicó, Linares y Santiago</a:t>
          </a:r>
        </a:p>
      </dgm:t>
    </dgm:pt>
    <dgm:pt modelId="{2CA0833A-7554-4D02-B681-79C3E574A5F6}" type="parTrans" cxnId="{05C03001-F6BE-4B30-8DE5-3DE40B13D04B}">
      <dgm:prSet/>
      <dgm:spPr/>
      <dgm:t>
        <a:bodyPr/>
        <a:lstStyle/>
        <a:p>
          <a:endParaRPr lang="en-US"/>
        </a:p>
      </dgm:t>
    </dgm:pt>
    <dgm:pt modelId="{82195018-91CA-4B95-BA92-41A9B5EEC68C}" type="sibTrans" cxnId="{05C03001-F6BE-4B30-8DE5-3DE40B13D04B}">
      <dgm:prSet/>
      <dgm:spPr/>
      <dgm:t>
        <a:bodyPr/>
        <a:lstStyle/>
        <a:p>
          <a:endParaRPr lang="en-US"/>
        </a:p>
      </dgm:t>
    </dgm:pt>
    <dgm:pt modelId="{EDA274BF-0B79-4543-A443-6B753B631673}">
      <dgm:prSet/>
      <dgm:spPr/>
      <dgm:t>
        <a:bodyPr/>
        <a:lstStyle/>
        <a:p>
          <a:r>
            <a:rPr lang="en-US"/>
            <a:t>Universidad de Tarapacá con sedes en Arica e Iquique</a:t>
          </a:r>
        </a:p>
      </dgm:t>
    </dgm:pt>
    <dgm:pt modelId="{D8A0CB2E-6E61-4CD6-BDE3-9074B03F4261}" type="parTrans" cxnId="{B6324F43-3017-48EF-AC08-2CE82637E8A9}">
      <dgm:prSet/>
      <dgm:spPr/>
      <dgm:t>
        <a:bodyPr/>
        <a:lstStyle/>
        <a:p>
          <a:endParaRPr lang="en-US"/>
        </a:p>
      </dgm:t>
    </dgm:pt>
    <dgm:pt modelId="{063594E5-8F70-48E3-AD7F-B101F0E435E3}" type="sibTrans" cxnId="{B6324F43-3017-48EF-AC08-2CE82637E8A9}">
      <dgm:prSet/>
      <dgm:spPr/>
      <dgm:t>
        <a:bodyPr/>
        <a:lstStyle/>
        <a:p>
          <a:endParaRPr lang="en-US"/>
        </a:p>
      </dgm:t>
    </dgm:pt>
    <dgm:pt modelId="{27CC9F93-075E-47CA-832D-6B3FEBBB50D1}">
      <dgm:prSet/>
      <dgm:spPr/>
      <dgm:t>
        <a:bodyPr/>
        <a:lstStyle/>
        <a:p>
          <a:r>
            <a:rPr lang="en-US"/>
            <a:t>Universidad de Valparaíso con sedes en Valparaíso, San Felipe y Santiago</a:t>
          </a:r>
        </a:p>
      </dgm:t>
    </dgm:pt>
    <dgm:pt modelId="{FF613DA4-7EFB-4B54-B119-2A8922F24D1E}" type="parTrans" cxnId="{DA133992-C1F0-431C-BBB0-F94E28B192B8}">
      <dgm:prSet/>
      <dgm:spPr/>
      <dgm:t>
        <a:bodyPr/>
        <a:lstStyle/>
        <a:p>
          <a:endParaRPr lang="en-US"/>
        </a:p>
      </dgm:t>
    </dgm:pt>
    <dgm:pt modelId="{F1CAEC1A-B179-430E-9CDD-D54682F2DC20}" type="sibTrans" cxnId="{DA133992-C1F0-431C-BBB0-F94E28B192B8}">
      <dgm:prSet/>
      <dgm:spPr/>
      <dgm:t>
        <a:bodyPr/>
        <a:lstStyle/>
        <a:p>
          <a:endParaRPr lang="en-US"/>
        </a:p>
      </dgm:t>
    </dgm:pt>
    <dgm:pt modelId="{F5E3A021-C675-4117-901B-A673EB80EAD1}">
      <dgm:prSet/>
      <dgm:spPr/>
      <dgm:t>
        <a:bodyPr/>
        <a:lstStyle/>
        <a:p>
          <a:r>
            <a:rPr lang="en-US"/>
            <a:t>Universidad del Bío Bío con sedes en Concepción y Chillán</a:t>
          </a:r>
        </a:p>
      </dgm:t>
    </dgm:pt>
    <dgm:pt modelId="{5D444F6C-D4E5-4CC7-8C46-418BE7751454}" type="parTrans" cxnId="{BC60BE72-EB35-4A64-88BA-0163454D84D7}">
      <dgm:prSet/>
      <dgm:spPr/>
      <dgm:t>
        <a:bodyPr/>
        <a:lstStyle/>
        <a:p>
          <a:endParaRPr lang="en-US"/>
        </a:p>
      </dgm:t>
    </dgm:pt>
    <dgm:pt modelId="{847A365B-6EEC-4AED-8149-CDD9C1D1601B}" type="sibTrans" cxnId="{BC60BE72-EB35-4A64-88BA-0163454D84D7}">
      <dgm:prSet/>
      <dgm:spPr/>
      <dgm:t>
        <a:bodyPr/>
        <a:lstStyle/>
        <a:p>
          <a:endParaRPr lang="en-US"/>
        </a:p>
      </dgm:t>
    </dgm:pt>
    <dgm:pt modelId="{87895BCE-4AE5-4B90-BE55-22CB57010FEE}">
      <dgm:prSet/>
      <dgm:spPr/>
      <dgm:t>
        <a:bodyPr/>
        <a:lstStyle/>
        <a:p>
          <a:r>
            <a:rPr lang="en-US"/>
            <a:t>Universidad Diego Portales con sede en Santiago</a:t>
          </a:r>
        </a:p>
      </dgm:t>
    </dgm:pt>
    <dgm:pt modelId="{64A08056-7988-494C-A503-B6A4B4866497}" type="parTrans" cxnId="{D37DEA4F-A09F-40E9-B292-0AA118F6AB72}">
      <dgm:prSet/>
      <dgm:spPr/>
      <dgm:t>
        <a:bodyPr/>
        <a:lstStyle/>
        <a:p>
          <a:endParaRPr lang="en-US"/>
        </a:p>
      </dgm:t>
    </dgm:pt>
    <dgm:pt modelId="{B8D10F3C-2759-4BB8-BA5D-A1DCD9D41E7A}" type="sibTrans" cxnId="{D37DEA4F-A09F-40E9-B292-0AA118F6AB72}">
      <dgm:prSet/>
      <dgm:spPr/>
      <dgm:t>
        <a:bodyPr/>
        <a:lstStyle/>
        <a:p>
          <a:endParaRPr lang="en-US"/>
        </a:p>
      </dgm:t>
    </dgm:pt>
    <dgm:pt modelId="{A552AB8E-0EF6-475E-8C5B-5E6B1D98114A}">
      <dgm:prSet/>
      <dgm:spPr/>
      <dgm:t>
        <a:bodyPr/>
        <a:lstStyle/>
        <a:p>
          <a:r>
            <a:rPr lang="en-US"/>
            <a:t>Universidad Finis Terrae con sede en Santiago </a:t>
          </a:r>
        </a:p>
      </dgm:t>
    </dgm:pt>
    <dgm:pt modelId="{9F2DC8BC-0D5B-48E3-BC83-B105033B0418}" type="parTrans" cxnId="{77C973A3-4FC7-486E-8404-B81A3249760A}">
      <dgm:prSet/>
      <dgm:spPr/>
      <dgm:t>
        <a:bodyPr/>
        <a:lstStyle/>
        <a:p>
          <a:endParaRPr lang="en-US"/>
        </a:p>
      </dgm:t>
    </dgm:pt>
    <dgm:pt modelId="{90AE7135-3D70-4D6A-AB5C-CA8B4AC8C5E5}" type="sibTrans" cxnId="{77C973A3-4FC7-486E-8404-B81A3249760A}">
      <dgm:prSet/>
      <dgm:spPr/>
      <dgm:t>
        <a:bodyPr/>
        <a:lstStyle/>
        <a:p>
          <a:endParaRPr lang="en-US"/>
        </a:p>
      </dgm:t>
    </dgm:pt>
    <dgm:pt modelId="{765B3E6F-2ED3-4B76-BD4A-8E148E070824}">
      <dgm:prSet/>
      <dgm:spPr/>
      <dgm:t>
        <a:bodyPr/>
        <a:lstStyle/>
        <a:p>
          <a:r>
            <a:rPr lang="en-US"/>
            <a:t>Universidad Mayor, con sedes en Santiago y Temuco</a:t>
          </a:r>
        </a:p>
      </dgm:t>
    </dgm:pt>
    <dgm:pt modelId="{536FBC39-8E96-42E1-82A1-E301A7FF85F0}" type="parTrans" cxnId="{5B324403-EFFB-4294-BF00-A2AE2E6B848E}">
      <dgm:prSet/>
      <dgm:spPr/>
      <dgm:t>
        <a:bodyPr/>
        <a:lstStyle/>
        <a:p>
          <a:endParaRPr lang="en-US"/>
        </a:p>
      </dgm:t>
    </dgm:pt>
    <dgm:pt modelId="{A3AC08A4-E46E-459B-9215-C835BD09074C}" type="sibTrans" cxnId="{5B324403-EFFB-4294-BF00-A2AE2E6B848E}">
      <dgm:prSet/>
      <dgm:spPr/>
      <dgm:t>
        <a:bodyPr/>
        <a:lstStyle/>
        <a:p>
          <a:endParaRPr lang="en-US"/>
        </a:p>
      </dgm:t>
    </dgm:pt>
    <dgm:pt modelId="{0B4DCA92-6AF2-4770-A1DE-000484435A6C}">
      <dgm:prSet/>
      <dgm:spPr/>
      <dgm:t>
        <a:bodyPr/>
        <a:lstStyle/>
        <a:p>
          <a:r>
            <a:rPr lang="en-US"/>
            <a:t>Universidad Metropolitana de Ciencias de la Educación con sede en Santiago</a:t>
          </a:r>
        </a:p>
      </dgm:t>
    </dgm:pt>
    <dgm:pt modelId="{6EE4D6A8-DEF8-43FB-88D6-8A99FB0BA427}" type="parTrans" cxnId="{34445146-DDCE-4E38-886A-AEDF2953C1F5}">
      <dgm:prSet/>
      <dgm:spPr/>
      <dgm:t>
        <a:bodyPr/>
        <a:lstStyle/>
        <a:p>
          <a:endParaRPr lang="en-US"/>
        </a:p>
      </dgm:t>
    </dgm:pt>
    <dgm:pt modelId="{032B0963-06E7-4E1E-9FC2-7F985B9338FA}" type="sibTrans" cxnId="{34445146-DDCE-4E38-886A-AEDF2953C1F5}">
      <dgm:prSet/>
      <dgm:spPr/>
      <dgm:t>
        <a:bodyPr/>
        <a:lstStyle/>
        <a:p>
          <a:endParaRPr lang="en-US"/>
        </a:p>
      </dgm:t>
    </dgm:pt>
    <dgm:pt modelId="{2337B377-202E-49D0-8A3B-C84F6AE6C75A}">
      <dgm:prSet/>
      <dgm:spPr/>
      <dgm:t>
        <a:bodyPr/>
        <a:lstStyle/>
        <a:p>
          <a:r>
            <a:rPr lang="en-US"/>
            <a:t>Universidad Técnica Federico Santa María con sedes en Valparaíso, Viña del Mar, Santiago y Concepción </a:t>
          </a:r>
        </a:p>
      </dgm:t>
    </dgm:pt>
    <dgm:pt modelId="{7BCDB2B0-64CE-4393-BEE1-1907BCD824E8}" type="parTrans" cxnId="{E5E9FF81-8D7C-4A88-A080-C26DA3B89410}">
      <dgm:prSet/>
      <dgm:spPr/>
      <dgm:t>
        <a:bodyPr/>
        <a:lstStyle/>
        <a:p>
          <a:endParaRPr lang="en-US"/>
        </a:p>
      </dgm:t>
    </dgm:pt>
    <dgm:pt modelId="{587661A9-287E-4AAD-9BA1-F121286ED35C}" type="sibTrans" cxnId="{E5E9FF81-8D7C-4A88-A080-C26DA3B89410}">
      <dgm:prSet/>
      <dgm:spPr/>
      <dgm:t>
        <a:bodyPr/>
        <a:lstStyle/>
        <a:p>
          <a:endParaRPr lang="en-US"/>
        </a:p>
      </dgm:t>
    </dgm:pt>
    <dgm:pt modelId="{9E84A9C8-2033-4A8D-9759-4B0DF6B5AEAD}">
      <dgm:prSet/>
      <dgm:spPr/>
      <dgm:t>
        <a:bodyPr/>
        <a:lstStyle/>
        <a:p>
          <a:r>
            <a:rPr lang="en-US"/>
            <a:t>Universidad Tecnológica Metropolitana con sede en Santiago</a:t>
          </a:r>
        </a:p>
      </dgm:t>
    </dgm:pt>
    <dgm:pt modelId="{48D71B80-2625-4127-8168-0A84663EF5D0}" type="parTrans" cxnId="{5530AEC0-4878-42AB-A62C-5C21BA4AB716}">
      <dgm:prSet/>
      <dgm:spPr/>
      <dgm:t>
        <a:bodyPr/>
        <a:lstStyle/>
        <a:p>
          <a:endParaRPr lang="en-US"/>
        </a:p>
      </dgm:t>
    </dgm:pt>
    <dgm:pt modelId="{F5711996-6284-4AB4-9BDA-C4C3554F9B49}" type="sibTrans" cxnId="{5530AEC0-4878-42AB-A62C-5C21BA4AB716}">
      <dgm:prSet/>
      <dgm:spPr/>
      <dgm:t>
        <a:bodyPr/>
        <a:lstStyle/>
        <a:p>
          <a:endParaRPr lang="en-US"/>
        </a:p>
      </dgm:t>
    </dgm:pt>
    <dgm:pt modelId="{21BAC7A7-C983-D649-BF86-AA31DAF0B6FB}" type="pres">
      <dgm:prSet presAssocID="{CE568776-C1B3-4493-BF81-DFB348DFE459}" presName="diagram" presStyleCnt="0">
        <dgm:presLayoutVars>
          <dgm:dir/>
          <dgm:resizeHandles val="exact"/>
        </dgm:presLayoutVars>
      </dgm:prSet>
      <dgm:spPr/>
    </dgm:pt>
    <dgm:pt modelId="{82194290-5C40-FC45-96D2-6AFF9C8915D4}" type="pres">
      <dgm:prSet presAssocID="{7203223A-7240-40DB-AA06-315E2C658407}" presName="node" presStyleLbl="node1" presStyleIdx="0" presStyleCnt="12">
        <dgm:presLayoutVars>
          <dgm:bulletEnabled val="1"/>
        </dgm:presLayoutVars>
      </dgm:prSet>
      <dgm:spPr/>
    </dgm:pt>
    <dgm:pt modelId="{DF3C146D-BD30-E04C-8FCF-15ABEE7A98BE}" type="pres">
      <dgm:prSet presAssocID="{46237E37-8AA4-49B5-9BB2-C1A7BFDA8458}" presName="sibTrans" presStyleCnt="0"/>
      <dgm:spPr/>
    </dgm:pt>
    <dgm:pt modelId="{B351ACEB-11EB-8B4C-A285-AE5D917F7626}" type="pres">
      <dgm:prSet presAssocID="{FDD958E9-4F2C-4BB6-A539-E1B2AF41E06A}" presName="node" presStyleLbl="node1" presStyleIdx="1" presStyleCnt="12">
        <dgm:presLayoutVars>
          <dgm:bulletEnabled val="1"/>
        </dgm:presLayoutVars>
      </dgm:prSet>
      <dgm:spPr/>
    </dgm:pt>
    <dgm:pt modelId="{3992BA57-F3E1-F149-B627-C8C1FE89244F}" type="pres">
      <dgm:prSet presAssocID="{F7384425-7DA6-4600-BBD1-EB243405A4F1}" presName="sibTrans" presStyleCnt="0"/>
      <dgm:spPr/>
    </dgm:pt>
    <dgm:pt modelId="{3D77698B-4511-3544-81BF-BCD027720C1D}" type="pres">
      <dgm:prSet presAssocID="{1FBAD9BD-6E60-428D-996B-507940031125}" presName="node" presStyleLbl="node1" presStyleIdx="2" presStyleCnt="12">
        <dgm:presLayoutVars>
          <dgm:bulletEnabled val="1"/>
        </dgm:presLayoutVars>
      </dgm:prSet>
      <dgm:spPr/>
    </dgm:pt>
    <dgm:pt modelId="{4B5A6DCC-495C-D445-9672-F35557F0F231}" type="pres">
      <dgm:prSet presAssocID="{82195018-91CA-4B95-BA92-41A9B5EEC68C}" presName="sibTrans" presStyleCnt="0"/>
      <dgm:spPr/>
    </dgm:pt>
    <dgm:pt modelId="{0738E095-54C6-824D-B888-68AC1B500945}" type="pres">
      <dgm:prSet presAssocID="{EDA274BF-0B79-4543-A443-6B753B631673}" presName="node" presStyleLbl="node1" presStyleIdx="3" presStyleCnt="12">
        <dgm:presLayoutVars>
          <dgm:bulletEnabled val="1"/>
        </dgm:presLayoutVars>
      </dgm:prSet>
      <dgm:spPr/>
    </dgm:pt>
    <dgm:pt modelId="{571A9283-7F0A-674F-8C0A-19C4E88E85CA}" type="pres">
      <dgm:prSet presAssocID="{063594E5-8F70-48E3-AD7F-B101F0E435E3}" presName="sibTrans" presStyleCnt="0"/>
      <dgm:spPr/>
    </dgm:pt>
    <dgm:pt modelId="{757E8720-7518-7848-A8ED-AFC8E4B1041A}" type="pres">
      <dgm:prSet presAssocID="{27CC9F93-075E-47CA-832D-6B3FEBBB50D1}" presName="node" presStyleLbl="node1" presStyleIdx="4" presStyleCnt="12">
        <dgm:presLayoutVars>
          <dgm:bulletEnabled val="1"/>
        </dgm:presLayoutVars>
      </dgm:prSet>
      <dgm:spPr/>
    </dgm:pt>
    <dgm:pt modelId="{83915C9D-CDF3-AB4C-BA8D-FAC3714F4655}" type="pres">
      <dgm:prSet presAssocID="{F1CAEC1A-B179-430E-9CDD-D54682F2DC20}" presName="sibTrans" presStyleCnt="0"/>
      <dgm:spPr/>
    </dgm:pt>
    <dgm:pt modelId="{5F7FC5EC-A672-B343-9DEE-EB71BD0D050E}" type="pres">
      <dgm:prSet presAssocID="{F5E3A021-C675-4117-901B-A673EB80EAD1}" presName="node" presStyleLbl="node1" presStyleIdx="5" presStyleCnt="12">
        <dgm:presLayoutVars>
          <dgm:bulletEnabled val="1"/>
        </dgm:presLayoutVars>
      </dgm:prSet>
      <dgm:spPr/>
    </dgm:pt>
    <dgm:pt modelId="{AAD981A8-ADDA-8B48-BC27-25A2E211B278}" type="pres">
      <dgm:prSet presAssocID="{847A365B-6EEC-4AED-8149-CDD9C1D1601B}" presName="sibTrans" presStyleCnt="0"/>
      <dgm:spPr/>
    </dgm:pt>
    <dgm:pt modelId="{112BEF86-E315-BB42-97C0-DC472669E34B}" type="pres">
      <dgm:prSet presAssocID="{87895BCE-4AE5-4B90-BE55-22CB57010FEE}" presName="node" presStyleLbl="node1" presStyleIdx="6" presStyleCnt="12">
        <dgm:presLayoutVars>
          <dgm:bulletEnabled val="1"/>
        </dgm:presLayoutVars>
      </dgm:prSet>
      <dgm:spPr/>
    </dgm:pt>
    <dgm:pt modelId="{569B7CB8-EE48-8345-AF36-2EC9B9B06AB0}" type="pres">
      <dgm:prSet presAssocID="{B8D10F3C-2759-4BB8-BA5D-A1DCD9D41E7A}" presName="sibTrans" presStyleCnt="0"/>
      <dgm:spPr/>
    </dgm:pt>
    <dgm:pt modelId="{816CB891-4DA3-F74D-9F1F-721DE0F5BB03}" type="pres">
      <dgm:prSet presAssocID="{A552AB8E-0EF6-475E-8C5B-5E6B1D98114A}" presName="node" presStyleLbl="node1" presStyleIdx="7" presStyleCnt="12">
        <dgm:presLayoutVars>
          <dgm:bulletEnabled val="1"/>
        </dgm:presLayoutVars>
      </dgm:prSet>
      <dgm:spPr/>
    </dgm:pt>
    <dgm:pt modelId="{7FA45C61-97DB-944D-9C22-6C5D702847D1}" type="pres">
      <dgm:prSet presAssocID="{90AE7135-3D70-4D6A-AB5C-CA8B4AC8C5E5}" presName="sibTrans" presStyleCnt="0"/>
      <dgm:spPr/>
    </dgm:pt>
    <dgm:pt modelId="{93E15B84-AF41-514C-BCF7-435BFA62B3EE}" type="pres">
      <dgm:prSet presAssocID="{765B3E6F-2ED3-4B76-BD4A-8E148E070824}" presName="node" presStyleLbl="node1" presStyleIdx="8" presStyleCnt="12">
        <dgm:presLayoutVars>
          <dgm:bulletEnabled val="1"/>
        </dgm:presLayoutVars>
      </dgm:prSet>
      <dgm:spPr/>
    </dgm:pt>
    <dgm:pt modelId="{381275B3-9D27-8443-8C54-5FFD112A1E05}" type="pres">
      <dgm:prSet presAssocID="{A3AC08A4-E46E-459B-9215-C835BD09074C}" presName="sibTrans" presStyleCnt="0"/>
      <dgm:spPr/>
    </dgm:pt>
    <dgm:pt modelId="{905207CC-DBC5-F34E-9D97-294F2753AE96}" type="pres">
      <dgm:prSet presAssocID="{0B4DCA92-6AF2-4770-A1DE-000484435A6C}" presName="node" presStyleLbl="node1" presStyleIdx="9" presStyleCnt="12">
        <dgm:presLayoutVars>
          <dgm:bulletEnabled val="1"/>
        </dgm:presLayoutVars>
      </dgm:prSet>
      <dgm:spPr/>
    </dgm:pt>
    <dgm:pt modelId="{CDAC9C4A-3D8D-5149-8EF1-4EA6899B5580}" type="pres">
      <dgm:prSet presAssocID="{032B0963-06E7-4E1E-9FC2-7F985B9338FA}" presName="sibTrans" presStyleCnt="0"/>
      <dgm:spPr/>
    </dgm:pt>
    <dgm:pt modelId="{CC894218-5327-8B41-8D6E-CBA7A86334E0}" type="pres">
      <dgm:prSet presAssocID="{2337B377-202E-49D0-8A3B-C84F6AE6C75A}" presName="node" presStyleLbl="node1" presStyleIdx="10" presStyleCnt="12">
        <dgm:presLayoutVars>
          <dgm:bulletEnabled val="1"/>
        </dgm:presLayoutVars>
      </dgm:prSet>
      <dgm:spPr/>
    </dgm:pt>
    <dgm:pt modelId="{CF8D471E-3AA3-E940-B936-56E410A204B2}" type="pres">
      <dgm:prSet presAssocID="{587661A9-287E-4AAD-9BA1-F121286ED35C}" presName="sibTrans" presStyleCnt="0"/>
      <dgm:spPr/>
    </dgm:pt>
    <dgm:pt modelId="{E4E4990B-B066-9145-AB18-D1E4CCE31CAB}" type="pres">
      <dgm:prSet presAssocID="{9E84A9C8-2033-4A8D-9759-4B0DF6B5AEAD}" presName="node" presStyleLbl="node1" presStyleIdx="11" presStyleCnt="12">
        <dgm:presLayoutVars>
          <dgm:bulletEnabled val="1"/>
        </dgm:presLayoutVars>
      </dgm:prSet>
      <dgm:spPr/>
    </dgm:pt>
  </dgm:ptLst>
  <dgm:cxnLst>
    <dgm:cxn modelId="{05C03001-F6BE-4B30-8DE5-3DE40B13D04B}" srcId="{CE568776-C1B3-4493-BF81-DFB348DFE459}" destId="{1FBAD9BD-6E60-428D-996B-507940031125}" srcOrd="2" destOrd="0" parTransId="{2CA0833A-7554-4D02-B681-79C3E574A5F6}" sibTransId="{82195018-91CA-4B95-BA92-41A9B5EEC68C}"/>
    <dgm:cxn modelId="{5B324403-EFFB-4294-BF00-A2AE2E6B848E}" srcId="{CE568776-C1B3-4493-BF81-DFB348DFE459}" destId="{765B3E6F-2ED3-4B76-BD4A-8E148E070824}" srcOrd="8" destOrd="0" parTransId="{536FBC39-8E96-42E1-82A1-E301A7FF85F0}" sibTransId="{A3AC08A4-E46E-459B-9215-C835BD09074C}"/>
    <dgm:cxn modelId="{D7E67925-E124-8345-BE83-F19BB9CBC65C}" type="presOf" srcId="{7203223A-7240-40DB-AA06-315E2C658407}" destId="{82194290-5C40-FC45-96D2-6AFF9C8915D4}" srcOrd="0" destOrd="0" presId="urn:microsoft.com/office/officeart/2005/8/layout/default"/>
    <dgm:cxn modelId="{41D3AC41-4614-994A-8D49-71A305842501}" type="presOf" srcId="{A552AB8E-0EF6-475E-8C5B-5E6B1D98114A}" destId="{816CB891-4DA3-F74D-9F1F-721DE0F5BB03}" srcOrd="0" destOrd="0" presId="urn:microsoft.com/office/officeart/2005/8/layout/default"/>
    <dgm:cxn modelId="{B6324F43-3017-48EF-AC08-2CE82637E8A9}" srcId="{CE568776-C1B3-4493-BF81-DFB348DFE459}" destId="{EDA274BF-0B79-4543-A443-6B753B631673}" srcOrd="3" destOrd="0" parTransId="{D8A0CB2E-6E61-4CD6-BDE3-9074B03F4261}" sibTransId="{063594E5-8F70-48E3-AD7F-B101F0E435E3}"/>
    <dgm:cxn modelId="{34445146-DDCE-4E38-886A-AEDF2953C1F5}" srcId="{CE568776-C1B3-4493-BF81-DFB348DFE459}" destId="{0B4DCA92-6AF2-4770-A1DE-000484435A6C}" srcOrd="9" destOrd="0" parTransId="{6EE4D6A8-DEF8-43FB-88D6-8A99FB0BA427}" sibTransId="{032B0963-06E7-4E1E-9FC2-7F985B9338FA}"/>
    <dgm:cxn modelId="{C782944B-8738-E84A-ADCB-7E5D1459BE8A}" type="presOf" srcId="{2337B377-202E-49D0-8A3B-C84F6AE6C75A}" destId="{CC894218-5327-8B41-8D6E-CBA7A86334E0}" srcOrd="0" destOrd="0" presId="urn:microsoft.com/office/officeart/2005/8/layout/default"/>
    <dgm:cxn modelId="{D37DEA4F-A09F-40E9-B292-0AA118F6AB72}" srcId="{CE568776-C1B3-4493-BF81-DFB348DFE459}" destId="{87895BCE-4AE5-4B90-BE55-22CB57010FEE}" srcOrd="6" destOrd="0" parTransId="{64A08056-7988-494C-A503-B6A4B4866497}" sibTransId="{B8D10F3C-2759-4BB8-BA5D-A1DCD9D41E7A}"/>
    <dgm:cxn modelId="{4A757F54-8F56-449F-A128-11F7A989FAFE}" srcId="{CE568776-C1B3-4493-BF81-DFB348DFE459}" destId="{FDD958E9-4F2C-4BB6-A539-E1B2AF41E06A}" srcOrd="1" destOrd="0" parTransId="{0E625FE6-C5CF-4004-AEE4-5DE317BB3F02}" sibTransId="{F7384425-7DA6-4600-BBD1-EB243405A4F1}"/>
    <dgm:cxn modelId="{B72BD354-8321-A948-BBB5-7DAFD3CCE27A}" type="presOf" srcId="{9E84A9C8-2033-4A8D-9759-4B0DF6B5AEAD}" destId="{E4E4990B-B066-9145-AB18-D1E4CCE31CAB}" srcOrd="0" destOrd="0" presId="urn:microsoft.com/office/officeart/2005/8/layout/default"/>
    <dgm:cxn modelId="{89C0CC6B-B7A2-2F43-AA6B-5B034BC888AA}" type="presOf" srcId="{765B3E6F-2ED3-4B76-BD4A-8E148E070824}" destId="{93E15B84-AF41-514C-BCF7-435BFA62B3EE}" srcOrd="0" destOrd="0" presId="urn:microsoft.com/office/officeart/2005/8/layout/default"/>
    <dgm:cxn modelId="{BC60BE72-EB35-4A64-88BA-0163454D84D7}" srcId="{CE568776-C1B3-4493-BF81-DFB348DFE459}" destId="{F5E3A021-C675-4117-901B-A673EB80EAD1}" srcOrd="5" destOrd="0" parTransId="{5D444F6C-D4E5-4CC7-8C46-418BE7751454}" sibTransId="{847A365B-6EEC-4AED-8149-CDD9C1D1601B}"/>
    <dgm:cxn modelId="{739FCD7B-CF16-064D-9A01-B0D6AA2A85BF}" type="presOf" srcId="{FDD958E9-4F2C-4BB6-A539-E1B2AF41E06A}" destId="{B351ACEB-11EB-8B4C-A285-AE5D917F7626}" srcOrd="0" destOrd="0" presId="urn:microsoft.com/office/officeart/2005/8/layout/default"/>
    <dgm:cxn modelId="{E9BEF57F-D982-FA40-AEC6-330103944DDC}" type="presOf" srcId="{27CC9F93-075E-47CA-832D-6B3FEBBB50D1}" destId="{757E8720-7518-7848-A8ED-AFC8E4B1041A}" srcOrd="0" destOrd="0" presId="urn:microsoft.com/office/officeart/2005/8/layout/default"/>
    <dgm:cxn modelId="{E5E9FF81-8D7C-4A88-A080-C26DA3B89410}" srcId="{CE568776-C1B3-4493-BF81-DFB348DFE459}" destId="{2337B377-202E-49D0-8A3B-C84F6AE6C75A}" srcOrd="10" destOrd="0" parTransId="{7BCDB2B0-64CE-4393-BEE1-1907BCD824E8}" sibTransId="{587661A9-287E-4AAD-9BA1-F121286ED35C}"/>
    <dgm:cxn modelId="{85070C8E-962E-7746-919B-63CC54F8DC60}" type="presOf" srcId="{CE568776-C1B3-4493-BF81-DFB348DFE459}" destId="{21BAC7A7-C983-D649-BF86-AA31DAF0B6FB}" srcOrd="0" destOrd="0" presId="urn:microsoft.com/office/officeart/2005/8/layout/default"/>
    <dgm:cxn modelId="{DA133992-C1F0-431C-BBB0-F94E28B192B8}" srcId="{CE568776-C1B3-4493-BF81-DFB348DFE459}" destId="{27CC9F93-075E-47CA-832D-6B3FEBBB50D1}" srcOrd="4" destOrd="0" parTransId="{FF613DA4-7EFB-4B54-B119-2A8922F24D1E}" sibTransId="{F1CAEC1A-B179-430E-9CDD-D54682F2DC20}"/>
    <dgm:cxn modelId="{813EE495-3F1D-6549-93E0-2DC7BB6E37FA}" type="presOf" srcId="{0B4DCA92-6AF2-4770-A1DE-000484435A6C}" destId="{905207CC-DBC5-F34E-9D97-294F2753AE96}" srcOrd="0" destOrd="0" presId="urn:microsoft.com/office/officeart/2005/8/layout/default"/>
    <dgm:cxn modelId="{BFE94B9A-F4D5-4927-B6BF-313A8195EF1C}" srcId="{CE568776-C1B3-4493-BF81-DFB348DFE459}" destId="{7203223A-7240-40DB-AA06-315E2C658407}" srcOrd="0" destOrd="0" parTransId="{6F2B253D-07A9-4972-8996-1B84F85F08A3}" sibTransId="{46237E37-8AA4-49B5-9BB2-C1A7BFDA8458}"/>
    <dgm:cxn modelId="{0136D39E-7A6F-2B4A-B1AE-0684D091FDBE}" type="presOf" srcId="{1FBAD9BD-6E60-428D-996B-507940031125}" destId="{3D77698B-4511-3544-81BF-BCD027720C1D}" srcOrd="0" destOrd="0" presId="urn:microsoft.com/office/officeart/2005/8/layout/default"/>
    <dgm:cxn modelId="{77C973A3-4FC7-486E-8404-B81A3249760A}" srcId="{CE568776-C1B3-4493-BF81-DFB348DFE459}" destId="{A552AB8E-0EF6-475E-8C5B-5E6B1D98114A}" srcOrd="7" destOrd="0" parTransId="{9F2DC8BC-0D5B-48E3-BC83-B105033B0418}" sibTransId="{90AE7135-3D70-4D6A-AB5C-CA8B4AC8C5E5}"/>
    <dgm:cxn modelId="{3EC6EDA4-D056-0D49-AED3-E77DDF08A3F7}" type="presOf" srcId="{87895BCE-4AE5-4B90-BE55-22CB57010FEE}" destId="{112BEF86-E315-BB42-97C0-DC472669E34B}" srcOrd="0" destOrd="0" presId="urn:microsoft.com/office/officeart/2005/8/layout/default"/>
    <dgm:cxn modelId="{5530AEC0-4878-42AB-A62C-5C21BA4AB716}" srcId="{CE568776-C1B3-4493-BF81-DFB348DFE459}" destId="{9E84A9C8-2033-4A8D-9759-4B0DF6B5AEAD}" srcOrd="11" destOrd="0" parTransId="{48D71B80-2625-4127-8168-0A84663EF5D0}" sibTransId="{F5711996-6284-4AB4-9BDA-C4C3554F9B49}"/>
    <dgm:cxn modelId="{F8F8CCC0-2C72-C340-B759-62EFB68AD5AD}" type="presOf" srcId="{F5E3A021-C675-4117-901B-A673EB80EAD1}" destId="{5F7FC5EC-A672-B343-9DEE-EB71BD0D050E}" srcOrd="0" destOrd="0" presId="urn:microsoft.com/office/officeart/2005/8/layout/default"/>
    <dgm:cxn modelId="{488B71FA-8ACB-714A-A8B3-39A4E78E4978}" type="presOf" srcId="{EDA274BF-0B79-4543-A443-6B753B631673}" destId="{0738E095-54C6-824D-B888-68AC1B500945}" srcOrd="0" destOrd="0" presId="urn:microsoft.com/office/officeart/2005/8/layout/default"/>
    <dgm:cxn modelId="{BDC6C12F-E48F-1641-A6F3-A862CADCF88F}" type="presParOf" srcId="{21BAC7A7-C983-D649-BF86-AA31DAF0B6FB}" destId="{82194290-5C40-FC45-96D2-6AFF9C8915D4}" srcOrd="0" destOrd="0" presId="urn:microsoft.com/office/officeart/2005/8/layout/default"/>
    <dgm:cxn modelId="{E7DAEF1B-CF12-584C-8A57-B3505A869C93}" type="presParOf" srcId="{21BAC7A7-C983-D649-BF86-AA31DAF0B6FB}" destId="{DF3C146D-BD30-E04C-8FCF-15ABEE7A98BE}" srcOrd="1" destOrd="0" presId="urn:microsoft.com/office/officeart/2005/8/layout/default"/>
    <dgm:cxn modelId="{85BEE17B-740A-CA45-8124-D4BB677B0BF0}" type="presParOf" srcId="{21BAC7A7-C983-D649-BF86-AA31DAF0B6FB}" destId="{B351ACEB-11EB-8B4C-A285-AE5D917F7626}" srcOrd="2" destOrd="0" presId="urn:microsoft.com/office/officeart/2005/8/layout/default"/>
    <dgm:cxn modelId="{C81F12D0-0DA7-6844-BEED-E64CF980991B}" type="presParOf" srcId="{21BAC7A7-C983-D649-BF86-AA31DAF0B6FB}" destId="{3992BA57-F3E1-F149-B627-C8C1FE89244F}" srcOrd="3" destOrd="0" presId="urn:microsoft.com/office/officeart/2005/8/layout/default"/>
    <dgm:cxn modelId="{6F75B216-9969-9447-8504-96F2B22A1D22}" type="presParOf" srcId="{21BAC7A7-C983-D649-BF86-AA31DAF0B6FB}" destId="{3D77698B-4511-3544-81BF-BCD027720C1D}" srcOrd="4" destOrd="0" presId="urn:microsoft.com/office/officeart/2005/8/layout/default"/>
    <dgm:cxn modelId="{4F8E0E63-B055-9F4B-B4D9-FAA904F38E65}" type="presParOf" srcId="{21BAC7A7-C983-D649-BF86-AA31DAF0B6FB}" destId="{4B5A6DCC-495C-D445-9672-F35557F0F231}" srcOrd="5" destOrd="0" presId="urn:microsoft.com/office/officeart/2005/8/layout/default"/>
    <dgm:cxn modelId="{1DA009A2-7B34-E048-803F-3C61D4F3545C}" type="presParOf" srcId="{21BAC7A7-C983-D649-BF86-AA31DAF0B6FB}" destId="{0738E095-54C6-824D-B888-68AC1B500945}" srcOrd="6" destOrd="0" presId="urn:microsoft.com/office/officeart/2005/8/layout/default"/>
    <dgm:cxn modelId="{55774181-0F06-7044-9E06-271C99CDB98E}" type="presParOf" srcId="{21BAC7A7-C983-D649-BF86-AA31DAF0B6FB}" destId="{571A9283-7F0A-674F-8C0A-19C4E88E85CA}" srcOrd="7" destOrd="0" presId="urn:microsoft.com/office/officeart/2005/8/layout/default"/>
    <dgm:cxn modelId="{314053DA-5E7F-AF4C-A957-A53D911D3024}" type="presParOf" srcId="{21BAC7A7-C983-D649-BF86-AA31DAF0B6FB}" destId="{757E8720-7518-7848-A8ED-AFC8E4B1041A}" srcOrd="8" destOrd="0" presId="urn:microsoft.com/office/officeart/2005/8/layout/default"/>
    <dgm:cxn modelId="{142CFF8F-B41A-D34E-9EED-C984ED80980C}" type="presParOf" srcId="{21BAC7A7-C983-D649-BF86-AA31DAF0B6FB}" destId="{83915C9D-CDF3-AB4C-BA8D-FAC3714F4655}" srcOrd="9" destOrd="0" presId="urn:microsoft.com/office/officeart/2005/8/layout/default"/>
    <dgm:cxn modelId="{E9160743-2327-BE43-BD90-7AC2FF009D71}" type="presParOf" srcId="{21BAC7A7-C983-D649-BF86-AA31DAF0B6FB}" destId="{5F7FC5EC-A672-B343-9DEE-EB71BD0D050E}" srcOrd="10" destOrd="0" presId="urn:microsoft.com/office/officeart/2005/8/layout/default"/>
    <dgm:cxn modelId="{769EA2F5-D449-984A-9C89-55F75A800936}" type="presParOf" srcId="{21BAC7A7-C983-D649-BF86-AA31DAF0B6FB}" destId="{AAD981A8-ADDA-8B48-BC27-25A2E211B278}" srcOrd="11" destOrd="0" presId="urn:microsoft.com/office/officeart/2005/8/layout/default"/>
    <dgm:cxn modelId="{A430AD3E-D8AD-6047-AB3B-C460C7DF91A5}" type="presParOf" srcId="{21BAC7A7-C983-D649-BF86-AA31DAF0B6FB}" destId="{112BEF86-E315-BB42-97C0-DC472669E34B}" srcOrd="12" destOrd="0" presId="urn:microsoft.com/office/officeart/2005/8/layout/default"/>
    <dgm:cxn modelId="{CEF864BF-B823-FC4A-BF87-3EE27794620E}" type="presParOf" srcId="{21BAC7A7-C983-D649-BF86-AA31DAF0B6FB}" destId="{569B7CB8-EE48-8345-AF36-2EC9B9B06AB0}" srcOrd="13" destOrd="0" presId="urn:microsoft.com/office/officeart/2005/8/layout/default"/>
    <dgm:cxn modelId="{DDDF62E5-6B7C-0C41-B467-4276BC814BF8}" type="presParOf" srcId="{21BAC7A7-C983-D649-BF86-AA31DAF0B6FB}" destId="{816CB891-4DA3-F74D-9F1F-721DE0F5BB03}" srcOrd="14" destOrd="0" presId="urn:microsoft.com/office/officeart/2005/8/layout/default"/>
    <dgm:cxn modelId="{B5B93022-E7C1-2247-AA08-D2186B7F06F0}" type="presParOf" srcId="{21BAC7A7-C983-D649-BF86-AA31DAF0B6FB}" destId="{7FA45C61-97DB-944D-9C22-6C5D702847D1}" srcOrd="15" destOrd="0" presId="urn:microsoft.com/office/officeart/2005/8/layout/default"/>
    <dgm:cxn modelId="{F18EC222-93A4-5642-9A61-E516C0F02EFC}" type="presParOf" srcId="{21BAC7A7-C983-D649-BF86-AA31DAF0B6FB}" destId="{93E15B84-AF41-514C-BCF7-435BFA62B3EE}" srcOrd="16" destOrd="0" presId="urn:microsoft.com/office/officeart/2005/8/layout/default"/>
    <dgm:cxn modelId="{3A195020-2AAF-6448-B3D9-DEBB7BEADE9A}" type="presParOf" srcId="{21BAC7A7-C983-D649-BF86-AA31DAF0B6FB}" destId="{381275B3-9D27-8443-8C54-5FFD112A1E05}" srcOrd="17" destOrd="0" presId="urn:microsoft.com/office/officeart/2005/8/layout/default"/>
    <dgm:cxn modelId="{A1582BB2-6E38-4A4E-8079-5CEB23A916FE}" type="presParOf" srcId="{21BAC7A7-C983-D649-BF86-AA31DAF0B6FB}" destId="{905207CC-DBC5-F34E-9D97-294F2753AE96}" srcOrd="18" destOrd="0" presId="urn:microsoft.com/office/officeart/2005/8/layout/default"/>
    <dgm:cxn modelId="{B805E2B2-A983-6047-8004-E8F91B863D2C}" type="presParOf" srcId="{21BAC7A7-C983-D649-BF86-AA31DAF0B6FB}" destId="{CDAC9C4A-3D8D-5149-8EF1-4EA6899B5580}" srcOrd="19" destOrd="0" presId="urn:microsoft.com/office/officeart/2005/8/layout/default"/>
    <dgm:cxn modelId="{9CB6774A-DA2C-0845-A824-012F9BA19DD1}" type="presParOf" srcId="{21BAC7A7-C983-D649-BF86-AA31DAF0B6FB}" destId="{CC894218-5327-8B41-8D6E-CBA7A86334E0}" srcOrd="20" destOrd="0" presId="urn:microsoft.com/office/officeart/2005/8/layout/default"/>
    <dgm:cxn modelId="{C442D2A8-1AB6-F447-8088-31687CA2281F}" type="presParOf" srcId="{21BAC7A7-C983-D649-BF86-AA31DAF0B6FB}" destId="{CF8D471E-3AA3-E940-B936-56E410A204B2}" srcOrd="21" destOrd="0" presId="urn:microsoft.com/office/officeart/2005/8/layout/default"/>
    <dgm:cxn modelId="{50D487C7-89BF-1948-AC3B-5C0CD7EACF0C}" type="presParOf" srcId="{21BAC7A7-C983-D649-BF86-AA31DAF0B6FB}" destId="{E4E4990B-B066-9145-AB18-D1E4CCE31CA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232601-BC0B-4564-97A2-D94DCF31C07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24EF385-F2C5-40CE-8D5A-C6C225F597B1}">
      <dgm:prSet/>
      <dgm:spPr/>
      <dgm:t>
        <a:bodyPr/>
        <a:lstStyle/>
        <a:p>
          <a:r>
            <a:rPr lang="es-CL"/>
            <a:t>Universidad Católica de la Santísima Concepción con sede en Concepción</a:t>
          </a:r>
          <a:endParaRPr lang="en-US"/>
        </a:p>
      </dgm:t>
    </dgm:pt>
    <dgm:pt modelId="{2DCD08FE-8B9D-4B6D-B2DC-6165F032315E}" type="parTrans" cxnId="{4DD6A2CB-5AD5-4716-953B-BAA4BBB6D404}">
      <dgm:prSet/>
      <dgm:spPr/>
      <dgm:t>
        <a:bodyPr/>
        <a:lstStyle/>
        <a:p>
          <a:endParaRPr lang="en-US"/>
        </a:p>
      </dgm:t>
    </dgm:pt>
    <dgm:pt modelId="{F534DF94-334E-4B19-970E-BF645944D8C7}" type="sibTrans" cxnId="{4DD6A2CB-5AD5-4716-953B-BAA4BBB6D404}">
      <dgm:prSet/>
      <dgm:spPr/>
      <dgm:t>
        <a:bodyPr/>
        <a:lstStyle/>
        <a:p>
          <a:endParaRPr lang="en-US"/>
        </a:p>
      </dgm:t>
    </dgm:pt>
    <dgm:pt modelId="{A8AFAB52-A83C-4744-8E2D-8135C1C75F96}">
      <dgm:prSet/>
      <dgm:spPr/>
      <dgm:t>
        <a:bodyPr/>
        <a:lstStyle/>
        <a:p>
          <a:r>
            <a:rPr lang="es-CL"/>
            <a:t>Universidad Católica de Temuco con sede en Temuco</a:t>
          </a:r>
          <a:endParaRPr lang="en-US"/>
        </a:p>
      </dgm:t>
    </dgm:pt>
    <dgm:pt modelId="{1045719F-7940-4E19-81F5-BECB1B993266}" type="parTrans" cxnId="{9BFE4012-C299-4890-8085-FD268225896C}">
      <dgm:prSet/>
      <dgm:spPr/>
      <dgm:t>
        <a:bodyPr/>
        <a:lstStyle/>
        <a:p>
          <a:endParaRPr lang="en-US"/>
        </a:p>
      </dgm:t>
    </dgm:pt>
    <dgm:pt modelId="{63195AF1-0251-4F02-91CE-518B5A546FC5}" type="sibTrans" cxnId="{9BFE4012-C299-4890-8085-FD268225896C}">
      <dgm:prSet/>
      <dgm:spPr/>
      <dgm:t>
        <a:bodyPr/>
        <a:lstStyle/>
        <a:p>
          <a:endParaRPr lang="en-US"/>
        </a:p>
      </dgm:t>
    </dgm:pt>
    <dgm:pt modelId="{2959E9FB-C34D-4BE7-8427-F31EB8170DEB}">
      <dgm:prSet/>
      <dgm:spPr/>
      <dgm:t>
        <a:bodyPr/>
        <a:lstStyle/>
        <a:p>
          <a:r>
            <a:rPr lang="es-CL"/>
            <a:t>Universidad Católica del Maule con sedes en Talca y Curicó</a:t>
          </a:r>
          <a:endParaRPr lang="en-US"/>
        </a:p>
      </dgm:t>
    </dgm:pt>
    <dgm:pt modelId="{BFB2A7F8-291D-4275-8057-B9158FF64A13}" type="parTrans" cxnId="{54B39A35-FB93-4BA6-B825-6933F89FA702}">
      <dgm:prSet/>
      <dgm:spPr/>
      <dgm:t>
        <a:bodyPr/>
        <a:lstStyle/>
        <a:p>
          <a:endParaRPr lang="en-US"/>
        </a:p>
      </dgm:t>
    </dgm:pt>
    <dgm:pt modelId="{5F57F011-3A11-4259-BE20-AEB35D36FA7C}" type="sibTrans" cxnId="{54B39A35-FB93-4BA6-B825-6933F89FA702}">
      <dgm:prSet/>
      <dgm:spPr/>
      <dgm:t>
        <a:bodyPr/>
        <a:lstStyle/>
        <a:p>
          <a:endParaRPr lang="en-US"/>
        </a:p>
      </dgm:t>
    </dgm:pt>
    <dgm:pt modelId="{DBEBF960-4FE3-47D7-B040-27CA6136AEB2}">
      <dgm:prSet/>
      <dgm:spPr/>
      <dgm:t>
        <a:bodyPr/>
        <a:lstStyle/>
        <a:p>
          <a:r>
            <a:rPr lang="es-CL"/>
            <a:t>Universidad Católica del Norte con sedes en Antofagasta y Coquimbo</a:t>
          </a:r>
          <a:endParaRPr lang="en-US"/>
        </a:p>
      </dgm:t>
    </dgm:pt>
    <dgm:pt modelId="{C17A4735-7827-4A10-826B-A58BC9228ED0}" type="parTrans" cxnId="{9D635A9B-12C5-4AE0-954E-D626767D32C2}">
      <dgm:prSet/>
      <dgm:spPr/>
      <dgm:t>
        <a:bodyPr/>
        <a:lstStyle/>
        <a:p>
          <a:endParaRPr lang="en-US"/>
        </a:p>
      </dgm:t>
    </dgm:pt>
    <dgm:pt modelId="{A2311C71-DE6D-433F-809B-6BD3F4A70AEC}" type="sibTrans" cxnId="{9D635A9B-12C5-4AE0-954E-D626767D32C2}">
      <dgm:prSet/>
      <dgm:spPr/>
      <dgm:t>
        <a:bodyPr/>
        <a:lstStyle/>
        <a:p>
          <a:endParaRPr lang="en-US"/>
        </a:p>
      </dgm:t>
    </dgm:pt>
    <dgm:pt modelId="{6BEFBAFB-B1FD-4C40-8354-6D4F5FED9912}">
      <dgm:prSet/>
      <dgm:spPr/>
      <dgm:t>
        <a:bodyPr/>
        <a:lstStyle/>
        <a:p>
          <a:r>
            <a:rPr lang="es-CL"/>
            <a:t>Universidad de Atacama con sede en Copiapó</a:t>
          </a:r>
          <a:br>
            <a:rPr lang="es-CL"/>
          </a:br>
          <a:endParaRPr lang="en-US"/>
        </a:p>
      </dgm:t>
    </dgm:pt>
    <dgm:pt modelId="{947830E8-5C06-4A3B-BCA4-6657DC934AE0}" type="parTrans" cxnId="{4BE57826-0307-46C8-8BEB-4B364701D772}">
      <dgm:prSet/>
      <dgm:spPr/>
      <dgm:t>
        <a:bodyPr/>
        <a:lstStyle/>
        <a:p>
          <a:endParaRPr lang="en-US"/>
        </a:p>
      </dgm:t>
    </dgm:pt>
    <dgm:pt modelId="{50561B23-CBF9-44BB-B6E1-D59C92923E5F}" type="sibTrans" cxnId="{4BE57826-0307-46C8-8BEB-4B364701D772}">
      <dgm:prSet/>
      <dgm:spPr/>
      <dgm:t>
        <a:bodyPr/>
        <a:lstStyle/>
        <a:p>
          <a:endParaRPr lang="en-US"/>
        </a:p>
      </dgm:t>
    </dgm:pt>
    <dgm:pt modelId="{35666600-9EBC-4B5C-AFFF-78E7A705DBE7}">
      <dgm:prSet/>
      <dgm:spPr/>
      <dgm:t>
        <a:bodyPr/>
        <a:lstStyle/>
        <a:p>
          <a:r>
            <a:rPr lang="es-CL"/>
            <a:t>Universidad de Aysén con sede en Coyhaique</a:t>
          </a:r>
          <a:endParaRPr lang="en-US"/>
        </a:p>
      </dgm:t>
    </dgm:pt>
    <dgm:pt modelId="{E6272D8B-DE57-49B4-8BE2-7E0A430720F1}" type="parTrans" cxnId="{B9718606-45E5-4A53-9B74-997E936D6018}">
      <dgm:prSet/>
      <dgm:spPr/>
      <dgm:t>
        <a:bodyPr/>
        <a:lstStyle/>
        <a:p>
          <a:endParaRPr lang="en-US"/>
        </a:p>
      </dgm:t>
    </dgm:pt>
    <dgm:pt modelId="{44D32E8F-3083-45CE-9234-F4A1FB779333}" type="sibTrans" cxnId="{B9718606-45E5-4A53-9B74-997E936D6018}">
      <dgm:prSet/>
      <dgm:spPr/>
      <dgm:t>
        <a:bodyPr/>
        <a:lstStyle/>
        <a:p>
          <a:endParaRPr lang="en-US"/>
        </a:p>
      </dgm:t>
    </dgm:pt>
    <dgm:pt modelId="{1D09298F-FFD3-4F21-B1FF-06C81A8BABB3}">
      <dgm:prSet/>
      <dgm:spPr/>
      <dgm:t>
        <a:bodyPr/>
        <a:lstStyle/>
        <a:p>
          <a:r>
            <a:rPr lang="es-CL"/>
            <a:t>Universidad de Chile con sede en Santiago</a:t>
          </a:r>
          <a:endParaRPr lang="en-US"/>
        </a:p>
      </dgm:t>
    </dgm:pt>
    <dgm:pt modelId="{4A359681-A4D4-4F12-AC83-93F01432CEBB}" type="parTrans" cxnId="{998105BC-4B94-4439-9983-2CE1C97E44E2}">
      <dgm:prSet/>
      <dgm:spPr/>
      <dgm:t>
        <a:bodyPr/>
        <a:lstStyle/>
        <a:p>
          <a:endParaRPr lang="en-US"/>
        </a:p>
      </dgm:t>
    </dgm:pt>
    <dgm:pt modelId="{9A7551AF-4103-4070-B4A0-9B47F9CBF599}" type="sibTrans" cxnId="{998105BC-4B94-4439-9983-2CE1C97E44E2}">
      <dgm:prSet/>
      <dgm:spPr/>
      <dgm:t>
        <a:bodyPr/>
        <a:lstStyle/>
        <a:p>
          <a:endParaRPr lang="en-US"/>
        </a:p>
      </dgm:t>
    </dgm:pt>
    <dgm:pt modelId="{49A02CDC-04DF-4065-B664-3C17696B1354}">
      <dgm:prSet/>
      <dgm:spPr/>
      <dgm:t>
        <a:bodyPr/>
        <a:lstStyle/>
        <a:p>
          <a:r>
            <a:rPr lang="es-CL"/>
            <a:t>Universidad de Concepción con sedes en Concepción, Chillán y Los Ángeles</a:t>
          </a:r>
          <a:endParaRPr lang="en-US"/>
        </a:p>
      </dgm:t>
    </dgm:pt>
    <dgm:pt modelId="{B08DEB1C-172F-4BF5-8092-0FC629D9B6D9}" type="parTrans" cxnId="{9849DEEF-CB13-485F-8774-B2EA9CF29807}">
      <dgm:prSet/>
      <dgm:spPr/>
      <dgm:t>
        <a:bodyPr/>
        <a:lstStyle/>
        <a:p>
          <a:endParaRPr lang="en-US"/>
        </a:p>
      </dgm:t>
    </dgm:pt>
    <dgm:pt modelId="{A08254ED-518E-45D6-9501-7400221E3E16}" type="sibTrans" cxnId="{9849DEEF-CB13-485F-8774-B2EA9CF29807}">
      <dgm:prSet/>
      <dgm:spPr/>
      <dgm:t>
        <a:bodyPr/>
        <a:lstStyle/>
        <a:p>
          <a:endParaRPr lang="en-US"/>
        </a:p>
      </dgm:t>
    </dgm:pt>
    <dgm:pt modelId="{83FFB0A6-D13D-452E-9CFC-3B80178B3FAA}">
      <dgm:prSet/>
      <dgm:spPr/>
      <dgm:t>
        <a:bodyPr/>
        <a:lstStyle/>
        <a:p>
          <a:r>
            <a:rPr lang="es-CL"/>
            <a:t>Universidad de La Frontera con sede en Temuco </a:t>
          </a:r>
          <a:endParaRPr lang="en-US"/>
        </a:p>
      </dgm:t>
    </dgm:pt>
    <dgm:pt modelId="{9D588B2D-E991-4377-9711-4F745FBE9E38}" type="parTrans" cxnId="{6CD83F43-487A-4D6B-8D65-7EE97F9C78EC}">
      <dgm:prSet/>
      <dgm:spPr/>
      <dgm:t>
        <a:bodyPr/>
        <a:lstStyle/>
        <a:p>
          <a:endParaRPr lang="en-US"/>
        </a:p>
      </dgm:t>
    </dgm:pt>
    <dgm:pt modelId="{83983646-E642-4F6F-8AA2-85DF48965A1F}" type="sibTrans" cxnId="{6CD83F43-487A-4D6B-8D65-7EE97F9C78EC}">
      <dgm:prSet/>
      <dgm:spPr/>
      <dgm:t>
        <a:bodyPr/>
        <a:lstStyle/>
        <a:p>
          <a:endParaRPr lang="en-US"/>
        </a:p>
      </dgm:t>
    </dgm:pt>
    <dgm:pt modelId="{560924F3-3A31-4080-B1A3-27C1571940BB}">
      <dgm:prSet/>
      <dgm:spPr/>
      <dgm:t>
        <a:bodyPr/>
        <a:lstStyle/>
        <a:p>
          <a:r>
            <a:rPr lang="es-CL"/>
            <a:t>Universidad de La Serena con sedes en La Serena, Ovalle y Coquimbo</a:t>
          </a:r>
          <a:endParaRPr lang="en-US"/>
        </a:p>
      </dgm:t>
    </dgm:pt>
    <dgm:pt modelId="{F0CF4A90-1369-43B9-9303-9A06FABE4509}" type="parTrans" cxnId="{B1BDC168-54D2-49CA-A405-B3879600ABC7}">
      <dgm:prSet/>
      <dgm:spPr/>
      <dgm:t>
        <a:bodyPr/>
        <a:lstStyle/>
        <a:p>
          <a:endParaRPr lang="en-US"/>
        </a:p>
      </dgm:t>
    </dgm:pt>
    <dgm:pt modelId="{328168A7-DA30-4706-86A8-994EF34827D3}" type="sibTrans" cxnId="{B1BDC168-54D2-49CA-A405-B3879600ABC7}">
      <dgm:prSet/>
      <dgm:spPr/>
      <dgm:t>
        <a:bodyPr/>
        <a:lstStyle/>
        <a:p>
          <a:endParaRPr lang="en-US"/>
        </a:p>
      </dgm:t>
    </dgm:pt>
    <dgm:pt modelId="{1309DF99-C6E8-4A31-9576-3ED782F8573D}">
      <dgm:prSet/>
      <dgm:spPr/>
      <dgm:t>
        <a:bodyPr/>
        <a:lstStyle/>
        <a:p>
          <a:r>
            <a:rPr lang="es-CL"/>
            <a:t>Universidad de Los Lagos con sedes en Osorno y Puerto Montt</a:t>
          </a:r>
          <a:endParaRPr lang="en-US"/>
        </a:p>
      </dgm:t>
    </dgm:pt>
    <dgm:pt modelId="{348FC0F2-EAB4-419C-B250-852B8E8EF69E}" type="parTrans" cxnId="{E6C25446-A330-4C75-A404-E70F9FCB1BD6}">
      <dgm:prSet/>
      <dgm:spPr/>
      <dgm:t>
        <a:bodyPr/>
        <a:lstStyle/>
        <a:p>
          <a:endParaRPr lang="en-US"/>
        </a:p>
      </dgm:t>
    </dgm:pt>
    <dgm:pt modelId="{BE4EE118-A5A1-4261-AC2E-AF26188BFDD2}" type="sibTrans" cxnId="{E6C25446-A330-4C75-A404-E70F9FCB1BD6}">
      <dgm:prSet/>
      <dgm:spPr/>
      <dgm:t>
        <a:bodyPr/>
        <a:lstStyle/>
        <a:p>
          <a:endParaRPr lang="en-US"/>
        </a:p>
      </dgm:t>
    </dgm:pt>
    <dgm:pt modelId="{9421860A-ACD5-4644-B850-60705428C566}">
      <dgm:prSet/>
      <dgm:spPr/>
      <dgm:t>
        <a:bodyPr/>
        <a:lstStyle/>
        <a:p>
          <a:r>
            <a:rPr lang="es-CL"/>
            <a:t>Universidad de O’Higgins con sede en Rancagua</a:t>
          </a:r>
          <a:endParaRPr lang="en-US"/>
        </a:p>
      </dgm:t>
    </dgm:pt>
    <dgm:pt modelId="{0B630C2B-8CDB-40D9-ADF9-AF8070F68F80}" type="parTrans" cxnId="{9A95D6F2-A8A8-4EF8-B798-2740FCB265CD}">
      <dgm:prSet/>
      <dgm:spPr/>
      <dgm:t>
        <a:bodyPr/>
        <a:lstStyle/>
        <a:p>
          <a:endParaRPr lang="en-US"/>
        </a:p>
      </dgm:t>
    </dgm:pt>
    <dgm:pt modelId="{A8FE4822-A879-46FA-9D34-483A432E2703}" type="sibTrans" cxnId="{9A95D6F2-A8A8-4EF8-B798-2740FCB265CD}">
      <dgm:prSet/>
      <dgm:spPr/>
      <dgm:t>
        <a:bodyPr/>
        <a:lstStyle/>
        <a:p>
          <a:endParaRPr lang="en-US"/>
        </a:p>
      </dgm:t>
    </dgm:pt>
    <dgm:pt modelId="{27090A07-8B9F-4C1A-B3A4-B501F6A369EE}">
      <dgm:prSet/>
      <dgm:spPr/>
      <dgm:t>
        <a:bodyPr/>
        <a:lstStyle/>
        <a:p>
          <a:r>
            <a:rPr lang="es-CL"/>
            <a:t>Universidad de Magallanes con sede en Punta Arenas</a:t>
          </a:r>
          <a:endParaRPr lang="en-US"/>
        </a:p>
      </dgm:t>
    </dgm:pt>
    <dgm:pt modelId="{4BB763E5-A0BE-422C-814C-01C9E4B6D97E}" type="parTrans" cxnId="{E8C05699-A156-4BFA-989D-41854E6BC963}">
      <dgm:prSet/>
      <dgm:spPr/>
      <dgm:t>
        <a:bodyPr/>
        <a:lstStyle/>
        <a:p>
          <a:endParaRPr lang="en-US"/>
        </a:p>
      </dgm:t>
    </dgm:pt>
    <dgm:pt modelId="{626DFA42-C3EA-4CA3-8EDD-A5D6F62ED3EF}" type="sibTrans" cxnId="{E8C05699-A156-4BFA-989D-41854E6BC963}">
      <dgm:prSet/>
      <dgm:spPr/>
      <dgm:t>
        <a:bodyPr/>
        <a:lstStyle/>
        <a:p>
          <a:endParaRPr lang="en-US"/>
        </a:p>
      </dgm:t>
    </dgm:pt>
    <dgm:pt modelId="{35A05459-ABF4-EC4D-80EB-1B71BBECE71D}" type="pres">
      <dgm:prSet presAssocID="{7B232601-BC0B-4564-97A2-D94DCF31C07B}" presName="diagram" presStyleCnt="0">
        <dgm:presLayoutVars>
          <dgm:dir/>
          <dgm:resizeHandles val="exact"/>
        </dgm:presLayoutVars>
      </dgm:prSet>
      <dgm:spPr/>
    </dgm:pt>
    <dgm:pt modelId="{8DD1EE63-7F3E-1D44-91E0-A715A1EF07E1}" type="pres">
      <dgm:prSet presAssocID="{624EF385-F2C5-40CE-8D5A-C6C225F597B1}" presName="node" presStyleLbl="node1" presStyleIdx="0" presStyleCnt="13">
        <dgm:presLayoutVars>
          <dgm:bulletEnabled val="1"/>
        </dgm:presLayoutVars>
      </dgm:prSet>
      <dgm:spPr/>
    </dgm:pt>
    <dgm:pt modelId="{2A902B65-789F-D444-A27C-93BF8D1E7EBC}" type="pres">
      <dgm:prSet presAssocID="{F534DF94-334E-4B19-970E-BF645944D8C7}" presName="sibTrans" presStyleCnt="0"/>
      <dgm:spPr/>
    </dgm:pt>
    <dgm:pt modelId="{848B38FD-3709-844E-B210-50BA63D2D40B}" type="pres">
      <dgm:prSet presAssocID="{A8AFAB52-A83C-4744-8E2D-8135C1C75F96}" presName="node" presStyleLbl="node1" presStyleIdx="1" presStyleCnt="13">
        <dgm:presLayoutVars>
          <dgm:bulletEnabled val="1"/>
        </dgm:presLayoutVars>
      </dgm:prSet>
      <dgm:spPr/>
    </dgm:pt>
    <dgm:pt modelId="{08478D01-E6CF-744F-8F25-EE85E3320389}" type="pres">
      <dgm:prSet presAssocID="{63195AF1-0251-4F02-91CE-518B5A546FC5}" presName="sibTrans" presStyleCnt="0"/>
      <dgm:spPr/>
    </dgm:pt>
    <dgm:pt modelId="{C57C0FD3-484B-E64B-9684-FBC500A62B2B}" type="pres">
      <dgm:prSet presAssocID="{2959E9FB-C34D-4BE7-8427-F31EB8170DEB}" presName="node" presStyleLbl="node1" presStyleIdx="2" presStyleCnt="13">
        <dgm:presLayoutVars>
          <dgm:bulletEnabled val="1"/>
        </dgm:presLayoutVars>
      </dgm:prSet>
      <dgm:spPr/>
    </dgm:pt>
    <dgm:pt modelId="{420FFA8E-26A5-A34B-8721-26722E3EA5B4}" type="pres">
      <dgm:prSet presAssocID="{5F57F011-3A11-4259-BE20-AEB35D36FA7C}" presName="sibTrans" presStyleCnt="0"/>
      <dgm:spPr/>
    </dgm:pt>
    <dgm:pt modelId="{3B595D04-1B2E-2240-A134-8D413AB802AF}" type="pres">
      <dgm:prSet presAssocID="{DBEBF960-4FE3-47D7-B040-27CA6136AEB2}" presName="node" presStyleLbl="node1" presStyleIdx="3" presStyleCnt="13">
        <dgm:presLayoutVars>
          <dgm:bulletEnabled val="1"/>
        </dgm:presLayoutVars>
      </dgm:prSet>
      <dgm:spPr/>
    </dgm:pt>
    <dgm:pt modelId="{954B2D2C-4BDD-204D-AC93-CBA2D84EB300}" type="pres">
      <dgm:prSet presAssocID="{A2311C71-DE6D-433F-809B-6BD3F4A70AEC}" presName="sibTrans" presStyleCnt="0"/>
      <dgm:spPr/>
    </dgm:pt>
    <dgm:pt modelId="{7B273429-D876-0C4B-AE6E-910FEBD05863}" type="pres">
      <dgm:prSet presAssocID="{6BEFBAFB-B1FD-4C40-8354-6D4F5FED9912}" presName="node" presStyleLbl="node1" presStyleIdx="4" presStyleCnt="13">
        <dgm:presLayoutVars>
          <dgm:bulletEnabled val="1"/>
        </dgm:presLayoutVars>
      </dgm:prSet>
      <dgm:spPr/>
    </dgm:pt>
    <dgm:pt modelId="{0FD38910-6376-774C-A973-B793088D4E60}" type="pres">
      <dgm:prSet presAssocID="{50561B23-CBF9-44BB-B6E1-D59C92923E5F}" presName="sibTrans" presStyleCnt="0"/>
      <dgm:spPr/>
    </dgm:pt>
    <dgm:pt modelId="{3DF78534-36DD-064D-A9A2-8D69767B6A6D}" type="pres">
      <dgm:prSet presAssocID="{35666600-9EBC-4B5C-AFFF-78E7A705DBE7}" presName="node" presStyleLbl="node1" presStyleIdx="5" presStyleCnt="13">
        <dgm:presLayoutVars>
          <dgm:bulletEnabled val="1"/>
        </dgm:presLayoutVars>
      </dgm:prSet>
      <dgm:spPr/>
    </dgm:pt>
    <dgm:pt modelId="{4064BD40-F4AB-0644-9567-3DC0CCCBA039}" type="pres">
      <dgm:prSet presAssocID="{44D32E8F-3083-45CE-9234-F4A1FB779333}" presName="sibTrans" presStyleCnt="0"/>
      <dgm:spPr/>
    </dgm:pt>
    <dgm:pt modelId="{84652915-7472-7B4D-8886-62034E5E1EB5}" type="pres">
      <dgm:prSet presAssocID="{1D09298F-FFD3-4F21-B1FF-06C81A8BABB3}" presName="node" presStyleLbl="node1" presStyleIdx="6" presStyleCnt="13">
        <dgm:presLayoutVars>
          <dgm:bulletEnabled val="1"/>
        </dgm:presLayoutVars>
      </dgm:prSet>
      <dgm:spPr/>
    </dgm:pt>
    <dgm:pt modelId="{5FBC8B6B-0698-5C4E-B35C-A3DCD5011136}" type="pres">
      <dgm:prSet presAssocID="{9A7551AF-4103-4070-B4A0-9B47F9CBF599}" presName="sibTrans" presStyleCnt="0"/>
      <dgm:spPr/>
    </dgm:pt>
    <dgm:pt modelId="{CE6E39E2-E4A0-BF49-BD21-F7B792102223}" type="pres">
      <dgm:prSet presAssocID="{49A02CDC-04DF-4065-B664-3C17696B1354}" presName="node" presStyleLbl="node1" presStyleIdx="7" presStyleCnt="13">
        <dgm:presLayoutVars>
          <dgm:bulletEnabled val="1"/>
        </dgm:presLayoutVars>
      </dgm:prSet>
      <dgm:spPr/>
    </dgm:pt>
    <dgm:pt modelId="{8ADDE7B8-F8BF-684A-B5AC-0D5F5680BA0C}" type="pres">
      <dgm:prSet presAssocID="{A08254ED-518E-45D6-9501-7400221E3E16}" presName="sibTrans" presStyleCnt="0"/>
      <dgm:spPr/>
    </dgm:pt>
    <dgm:pt modelId="{CC243761-D453-4444-9AA9-73A984B42F9C}" type="pres">
      <dgm:prSet presAssocID="{83FFB0A6-D13D-452E-9CFC-3B80178B3FAA}" presName="node" presStyleLbl="node1" presStyleIdx="8" presStyleCnt="13">
        <dgm:presLayoutVars>
          <dgm:bulletEnabled val="1"/>
        </dgm:presLayoutVars>
      </dgm:prSet>
      <dgm:spPr/>
    </dgm:pt>
    <dgm:pt modelId="{96795B2B-1D86-D044-8CE5-22F4581D4116}" type="pres">
      <dgm:prSet presAssocID="{83983646-E642-4F6F-8AA2-85DF48965A1F}" presName="sibTrans" presStyleCnt="0"/>
      <dgm:spPr/>
    </dgm:pt>
    <dgm:pt modelId="{BFA22309-3BE2-CB4E-A643-1AEE93A8F39F}" type="pres">
      <dgm:prSet presAssocID="{560924F3-3A31-4080-B1A3-27C1571940BB}" presName="node" presStyleLbl="node1" presStyleIdx="9" presStyleCnt="13">
        <dgm:presLayoutVars>
          <dgm:bulletEnabled val="1"/>
        </dgm:presLayoutVars>
      </dgm:prSet>
      <dgm:spPr/>
    </dgm:pt>
    <dgm:pt modelId="{65EFB55F-70C2-5D42-9D0F-15E89424F565}" type="pres">
      <dgm:prSet presAssocID="{328168A7-DA30-4706-86A8-994EF34827D3}" presName="sibTrans" presStyleCnt="0"/>
      <dgm:spPr/>
    </dgm:pt>
    <dgm:pt modelId="{E6615D30-1328-4F40-9B61-C2770E23D5A1}" type="pres">
      <dgm:prSet presAssocID="{1309DF99-C6E8-4A31-9576-3ED782F8573D}" presName="node" presStyleLbl="node1" presStyleIdx="10" presStyleCnt="13">
        <dgm:presLayoutVars>
          <dgm:bulletEnabled val="1"/>
        </dgm:presLayoutVars>
      </dgm:prSet>
      <dgm:spPr/>
    </dgm:pt>
    <dgm:pt modelId="{1FD1589E-0D20-7940-A1F7-39F65B61875A}" type="pres">
      <dgm:prSet presAssocID="{BE4EE118-A5A1-4261-AC2E-AF26188BFDD2}" presName="sibTrans" presStyleCnt="0"/>
      <dgm:spPr/>
    </dgm:pt>
    <dgm:pt modelId="{A0ECD362-5552-F84E-B8EB-BBCDE7A83690}" type="pres">
      <dgm:prSet presAssocID="{9421860A-ACD5-4644-B850-60705428C566}" presName="node" presStyleLbl="node1" presStyleIdx="11" presStyleCnt="13">
        <dgm:presLayoutVars>
          <dgm:bulletEnabled val="1"/>
        </dgm:presLayoutVars>
      </dgm:prSet>
      <dgm:spPr/>
    </dgm:pt>
    <dgm:pt modelId="{B5EE5AD1-3B17-8E4F-B23C-E3920CC3498D}" type="pres">
      <dgm:prSet presAssocID="{A8FE4822-A879-46FA-9D34-483A432E2703}" presName="sibTrans" presStyleCnt="0"/>
      <dgm:spPr/>
    </dgm:pt>
    <dgm:pt modelId="{EA8C2435-EA7D-764C-8D32-F5CB4FA2E38B}" type="pres">
      <dgm:prSet presAssocID="{27090A07-8B9F-4C1A-B3A4-B501F6A369EE}" presName="node" presStyleLbl="node1" presStyleIdx="12" presStyleCnt="13">
        <dgm:presLayoutVars>
          <dgm:bulletEnabled val="1"/>
        </dgm:presLayoutVars>
      </dgm:prSet>
      <dgm:spPr/>
    </dgm:pt>
  </dgm:ptLst>
  <dgm:cxnLst>
    <dgm:cxn modelId="{B9718606-45E5-4A53-9B74-997E936D6018}" srcId="{7B232601-BC0B-4564-97A2-D94DCF31C07B}" destId="{35666600-9EBC-4B5C-AFFF-78E7A705DBE7}" srcOrd="5" destOrd="0" parTransId="{E6272D8B-DE57-49B4-8BE2-7E0A430720F1}" sibTransId="{44D32E8F-3083-45CE-9234-F4A1FB779333}"/>
    <dgm:cxn modelId="{CB863C0C-48EF-DB44-8A22-6844E1C72EF0}" type="presOf" srcId="{6BEFBAFB-B1FD-4C40-8354-6D4F5FED9912}" destId="{7B273429-D876-0C4B-AE6E-910FEBD05863}" srcOrd="0" destOrd="0" presId="urn:microsoft.com/office/officeart/2005/8/layout/default"/>
    <dgm:cxn modelId="{9BFE4012-C299-4890-8085-FD268225896C}" srcId="{7B232601-BC0B-4564-97A2-D94DCF31C07B}" destId="{A8AFAB52-A83C-4744-8E2D-8135C1C75F96}" srcOrd="1" destOrd="0" parTransId="{1045719F-7940-4E19-81F5-BECB1B993266}" sibTransId="{63195AF1-0251-4F02-91CE-518B5A546FC5}"/>
    <dgm:cxn modelId="{B02C1916-BEF0-184E-BD34-AE4CF3C82778}" type="presOf" srcId="{1D09298F-FFD3-4F21-B1FF-06C81A8BABB3}" destId="{84652915-7472-7B4D-8886-62034E5E1EB5}" srcOrd="0" destOrd="0" presId="urn:microsoft.com/office/officeart/2005/8/layout/default"/>
    <dgm:cxn modelId="{3FFD1025-0472-3D40-AFD7-3FD846C0FC9A}" type="presOf" srcId="{27090A07-8B9F-4C1A-B3A4-B501F6A369EE}" destId="{EA8C2435-EA7D-764C-8D32-F5CB4FA2E38B}" srcOrd="0" destOrd="0" presId="urn:microsoft.com/office/officeart/2005/8/layout/default"/>
    <dgm:cxn modelId="{29C63C26-5801-6C4F-A393-E848C2ABEA1A}" type="presOf" srcId="{2959E9FB-C34D-4BE7-8427-F31EB8170DEB}" destId="{C57C0FD3-484B-E64B-9684-FBC500A62B2B}" srcOrd="0" destOrd="0" presId="urn:microsoft.com/office/officeart/2005/8/layout/default"/>
    <dgm:cxn modelId="{EDC55426-12DE-014A-A9A0-E2371A28DD5D}" type="presOf" srcId="{624EF385-F2C5-40CE-8D5A-C6C225F597B1}" destId="{8DD1EE63-7F3E-1D44-91E0-A715A1EF07E1}" srcOrd="0" destOrd="0" presId="urn:microsoft.com/office/officeart/2005/8/layout/default"/>
    <dgm:cxn modelId="{4BE57826-0307-46C8-8BEB-4B364701D772}" srcId="{7B232601-BC0B-4564-97A2-D94DCF31C07B}" destId="{6BEFBAFB-B1FD-4C40-8354-6D4F5FED9912}" srcOrd="4" destOrd="0" parTransId="{947830E8-5C06-4A3B-BCA4-6657DC934AE0}" sibTransId="{50561B23-CBF9-44BB-B6E1-D59C92923E5F}"/>
    <dgm:cxn modelId="{54B39A35-FB93-4BA6-B825-6933F89FA702}" srcId="{7B232601-BC0B-4564-97A2-D94DCF31C07B}" destId="{2959E9FB-C34D-4BE7-8427-F31EB8170DEB}" srcOrd="2" destOrd="0" parTransId="{BFB2A7F8-291D-4275-8057-B9158FF64A13}" sibTransId="{5F57F011-3A11-4259-BE20-AEB35D36FA7C}"/>
    <dgm:cxn modelId="{1F67CB37-C664-ED4A-BE24-FA30D6E258E6}" type="presOf" srcId="{DBEBF960-4FE3-47D7-B040-27CA6136AEB2}" destId="{3B595D04-1B2E-2240-A134-8D413AB802AF}" srcOrd="0" destOrd="0" presId="urn:microsoft.com/office/officeart/2005/8/layout/default"/>
    <dgm:cxn modelId="{39790140-176E-3145-B1FB-98A4447928F0}" type="presOf" srcId="{83FFB0A6-D13D-452E-9CFC-3B80178B3FAA}" destId="{CC243761-D453-4444-9AA9-73A984B42F9C}" srcOrd="0" destOrd="0" presId="urn:microsoft.com/office/officeart/2005/8/layout/default"/>
    <dgm:cxn modelId="{6CD83F43-487A-4D6B-8D65-7EE97F9C78EC}" srcId="{7B232601-BC0B-4564-97A2-D94DCF31C07B}" destId="{83FFB0A6-D13D-452E-9CFC-3B80178B3FAA}" srcOrd="8" destOrd="0" parTransId="{9D588B2D-E991-4377-9711-4F745FBE9E38}" sibTransId="{83983646-E642-4F6F-8AA2-85DF48965A1F}"/>
    <dgm:cxn modelId="{E6C25446-A330-4C75-A404-E70F9FCB1BD6}" srcId="{7B232601-BC0B-4564-97A2-D94DCF31C07B}" destId="{1309DF99-C6E8-4A31-9576-3ED782F8573D}" srcOrd="10" destOrd="0" parTransId="{348FC0F2-EAB4-419C-B250-852B8E8EF69E}" sibTransId="{BE4EE118-A5A1-4261-AC2E-AF26188BFDD2}"/>
    <dgm:cxn modelId="{F5876A59-1E8E-5641-BC41-D8819279DA68}" type="presOf" srcId="{35666600-9EBC-4B5C-AFFF-78E7A705DBE7}" destId="{3DF78534-36DD-064D-A9A2-8D69767B6A6D}" srcOrd="0" destOrd="0" presId="urn:microsoft.com/office/officeart/2005/8/layout/default"/>
    <dgm:cxn modelId="{50D53D63-E56B-DF44-9F6B-8467B7D4E2ED}" type="presOf" srcId="{A8AFAB52-A83C-4744-8E2D-8135C1C75F96}" destId="{848B38FD-3709-844E-B210-50BA63D2D40B}" srcOrd="0" destOrd="0" presId="urn:microsoft.com/office/officeart/2005/8/layout/default"/>
    <dgm:cxn modelId="{B1BDC168-54D2-49CA-A405-B3879600ABC7}" srcId="{7B232601-BC0B-4564-97A2-D94DCF31C07B}" destId="{560924F3-3A31-4080-B1A3-27C1571940BB}" srcOrd="9" destOrd="0" parTransId="{F0CF4A90-1369-43B9-9303-9A06FABE4509}" sibTransId="{328168A7-DA30-4706-86A8-994EF34827D3}"/>
    <dgm:cxn modelId="{5A8A9F73-85BD-5F4F-AE0F-DD5696A44CFE}" type="presOf" srcId="{7B232601-BC0B-4564-97A2-D94DCF31C07B}" destId="{35A05459-ABF4-EC4D-80EB-1B71BBECE71D}" srcOrd="0" destOrd="0" presId="urn:microsoft.com/office/officeart/2005/8/layout/default"/>
    <dgm:cxn modelId="{E8C05699-A156-4BFA-989D-41854E6BC963}" srcId="{7B232601-BC0B-4564-97A2-D94DCF31C07B}" destId="{27090A07-8B9F-4C1A-B3A4-B501F6A369EE}" srcOrd="12" destOrd="0" parTransId="{4BB763E5-A0BE-422C-814C-01C9E4B6D97E}" sibTransId="{626DFA42-C3EA-4CA3-8EDD-A5D6F62ED3EF}"/>
    <dgm:cxn modelId="{9D635A9B-12C5-4AE0-954E-D626767D32C2}" srcId="{7B232601-BC0B-4564-97A2-D94DCF31C07B}" destId="{DBEBF960-4FE3-47D7-B040-27CA6136AEB2}" srcOrd="3" destOrd="0" parTransId="{C17A4735-7827-4A10-826B-A58BC9228ED0}" sibTransId="{A2311C71-DE6D-433F-809B-6BD3F4A70AEC}"/>
    <dgm:cxn modelId="{F4E617A3-ECB9-F946-A698-3051D28D914D}" type="presOf" srcId="{9421860A-ACD5-4644-B850-60705428C566}" destId="{A0ECD362-5552-F84E-B8EB-BBCDE7A83690}" srcOrd="0" destOrd="0" presId="urn:microsoft.com/office/officeart/2005/8/layout/default"/>
    <dgm:cxn modelId="{47516DA9-5B13-7B4E-B05C-C16D481A38F2}" type="presOf" srcId="{1309DF99-C6E8-4A31-9576-3ED782F8573D}" destId="{E6615D30-1328-4F40-9B61-C2770E23D5A1}" srcOrd="0" destOrd="0" presId="urn:microsoft.com/office/officeart/2005/8/layout/default"/>
    <dgm:cxn modelId="{DD3DE6B0-D125-8B40-8417-FE94A08D13C6}" type="presOf" srcId="{560924F3-3A31-4080-B1A3-27C1571940BB}" destId="{BFA22309-3BE2-CB4E-A643-1AEE93A8F39F}" srcOrd="0" destOrd="0" presId="urn:microsoft.com/office/officeart/2005/8/layout/default"/>
    <dgm:cxn modelId="{998105BC-4B94-4439-9983-2CE1C97E44E2}" srcId="{7B232601-BC0B-4564-97A2-D94DCF31C07B}" destId="{1D09298F-FFD3-4F21-B1FF-06C81A8BABB3}" srcOrd="6" destOrd="0" parTransId="{4A359681-A4D4-4F12-AC83-93F01432CEBB}" sibTransId="{9A7551AF-4103-4070-B4A0-9B47F9CBF599}"/>
    <dgm:cxn modelId="{4DD6A2CB-5AD5-4716-953B-BAA4BBB6D404}" srcId="{7B232601-BC0B-4564-97A2-D94DCF31C07B}" destId="{624EF385-F2C5-40CE-8D5A-C6C225F597B1}" srcOrd="0" destOrd="0" parTransId="{2DCD08FE-8B9D-4B6D-B2DC-6165F032315E}" sibTransId="{F534DF94-334E-4B19-970E-BF645944D8C7}"/>
    <dgm:cxn modelId="{3A7A88DA-9944-7749-ABCE-510AE17F1142}" type="presOf" srcId="{49A02CDC-04DF-4065-B664-3C17696B1354}" destId="{CE6E39E2-E4A0-BF49-BD21-F7B792102223}" srcOrd="0" destOrd="0" presId="urn:microsoft.com/office/officeart/2005/8/layout/default"/>
    <dgm:cxn modelId="{9849DEEF-CB13-485F-8774-B2EA9CF29807}" srcId="{7B232601-BC0B-4564-97A2-D94DCF31C07B}" destId="{49A02CDC-04DF-4065-B664-3C17696B1354}" srcOrd="7" destOrd="0" parTransId="{B08DEB1C-172F-4BF5-8092-0FC629D9B6D9}" sibTransId="{A08254ED-518E-45D6-9501-7400221E3E16}"/>
    <dgm:cxn modelId="{9A95D6F2-A8A8-4EF8-B798-2740FCB265CD}" srcId="{7B232601-BC0B-4564-97A2-D94DCF31C07B}" destId="{9421860A-ACD5-4644-B850-60705428C566}" srcOrd="11" destOrd="0" parTransId="{0B630C2B-8CDB-40D9-ADF9-AF8070F68F80}" sibTransId="{A8FE4822-A879-46FA-9D34-483A432E2703}"/>
    <dgm:cxn modelId="{338ED6B4-E572-9C4F-B9E3-2B7C0A6D4514}" type="presParOf" srcId="{35A05459-ABF4-EC4D-80EB-1B71BBECE71D}" destId="{8DD1EE63-7F3E-1D44-91E0-A715A1EF07E1}" srcOrd="0" destOrd="0" presId="urn:microsoft.com/office/officeart/2005/8/layout/default"/>
    <dgm:cxn modelId="{39B93256-689A-2F46-AEB7-E1AEB860DE8C}" type="presParOf" srcId="{35A05459-ABF4-EC4D-80EB-1B71BBECE71D}" destId="{2A902B65-789F-D444-A27C-93BF8D1E7EBC}" srcOrd="1" destOrd="0" presId="urn:microsoft.com/office/officeart/2005/8/layout/default"/>
    <dgm:cxn modelId="{92E7A199-7DCA-9C44-A1DF-2CC1B4432A2E}" type="presParOf" srcId="{35A05459-ABF4-EC4D-80EB-1B71BBECE71D}" destId="{848B38FD-3709-844E-B210-50BA63D2D40B}" srcOrd="2" destOrd="0" presId="urn:microsoft.com/office/officeart/2005/8/layout/default"/>
    <dgm:cxn modelId="{70955BA5-A37F-0A4B-9786-41D35EF1095B}" type="presParOf" srcId="{35A05459-ABF4-EC4D-80EB-1B71BBECE71D}" destId="{08478D01-E6CF-744F-8F25-EE85E3320389}" srcOrd="3" destOrd="0" presId="urn:microsoft.com/office/officeart/2005/8/layout/default"/>
    <dgm:cxn modelId="{0F7F2BDB-0A2F-9A49-B140-B5D40268B0B8}" type="presParOf" srcId="{35A05459-ABF4-EC4D-80EB-1B71BBECE71D}" destId="{C57C0FD3-484B-E64B-9684-FBC500A62B2B}" srcOrd="4" destOrd="0" presId="urn:microsoft.com/office/officeart/2005/8/layout/default"/>
    <dgm:cxn modelId="{82D0E711-8D46-104A-A508-349989678AC4}" type="presParOf" srcId="{35A05459-ABF4-EC4D-80EB-1B71BBECE71D}" destId="{420FFA8E-26A5-A34B-8721-26722E3EA5B4}" srcOrd="5" destOrd="0" presId="urn:microsoft.com/office/officeart/2005/8/layout/default"/>
    <dgm:cxn modelId="{83658228-1060-824F-9F0D-19FB1FB50EE1}" type="presParOf" srcId="{35A05459-ABF4-EC4D-80EB-1B71BBECE71D}" destId="{3B595D04-1B2E-2240-A134-8D413AB802AF}" srcOrd="6" destOrd="0" presId="urn:microsoft.com/office/officeart/2005/8/layout/default"/>
    <dgm:cxn modelId="{9B5A4488-C8EF-2041-BB28-55F8D900EB92}" type="presParOf" srcId="{35A05459-ABF4-EC4D-80EB-1B71BBECE71D}" destId="{954B2D2C-4BDD-204D-AC93-CBA2D84EB300}" srcOrd="7" destOrd="0" presId="urn:microsoft.com/office/officeart/2005/8/layout/default"/>
    <dgm:cxn modelId="{6C3D2F79-E4DC-8342-AB14-3A0DFFA23E66}" type="presParOf" srcId="{35A05459-ABF4-EC4D-80EB-1B71BBECE71D}" destId="{7B273429-D876-0C4B-AE6E-910FEBD05863}" srcOrd="8" destOrd="0" presId="urn:microsoft.com/office/officeart/2005/8/layout/default"/>
    <dgm:cxn modelId="{BC280363-6452-B845-BAA2-708478B4E365}" type="presParOf" srcId="{35A05459-ABF4-EC4D-80EB-1B71BBECE71D}" destId="{0FD38910-6376-774C-A973-B793088D4E60}" srcOrd="9" destOrd="0" presId="urn:microsoft.com/office/officeart/2005/8/layout/default"/>
    <dgm:cxn modelId="{9668EED5-3CED-7D4C-A4A8-CE607D0A0CCB}" type="presParOf" srcId="{35A05459-ABF4-EC4D-80EB-1B71BBECE71D}" destId="{3DF78534-36DD-064D-A9A2-8D69767B6A6D}" srcOrd="10" destOrd="0" presId="urn:microsoft.com/office/officeart/2005/8/layout/default"/>
    <dgm:cxn modelId="{823109BC-0882-1241-A591-6C8BDDEA0905}" type="presParOf" srcId="{35A05459-ABF4-EC4D-80EB-1B71BBECE71D}" destId="{4064BD40-F4AB-0644-9567-3DC0CCCBA039}" srcOrd="11" destOrd="0" presId="urn:microsoft.com/office/officeart/2005/8/layout/default"/>
    <dgm:cxn modelId="{FDB6A69C-DC34-D848-80C2-072D6AD86A04}" type="presParOf" srcId="{35A05459-ABF4-EC4D-80EB-1B71BBECE71D}" destId="{84652915-7472-7B4D-8886-62034E5E1EB5}" srcOrd="12" destOrd="0" presId="urn:microsoft.com/office/officeart/2005/8/layout/default"/>
    <dgm:cxn modelId="{E82CA0E4-DEC8-1B4A-B982-C0EFD08F4485}" type="presParOf" srcId="{35A05459-ABF4-EC4D-80EB-1B71BBECE71D}" destId="{5FBC8B6B-0698-5C4E-B35C-A3DCD5011136}" srcOrd="13" destOrd="0" presId="urn:microsoft.com/office/officeart/2005/8/layout/default"/>
    <dgm:cxn modelId="{AFF40E63-4E8A-6F41-9D15-04CE5A574B59}" type="presParOf" srcId="{35A05459-ABF4-EC4D-80EB-1B71BBECE71D}" destId="{CE6E39E2-E4A0-BF49-BD21-F7B792102223}" srcOrd="14" destOrd="0" presId="urn:microsoft.com/office/officeart/2005/8/layout/default"/>
    <dgm:cxn modelId="{17C2C815-D1D2-2A40-8376-0F2E0288FE3D}" type="presParOf" srcId="{35A05459-ABF4-EC4D-80EB-1B71BBECE71D}" destId="{8ADDE7B8-F8BF-684A-B5AC-0D5F5680BA0C}" srcOrd="15" destOrd="0" presId="urn:microsoft.com/office/officeart/2005/8/layout/default"/>
    <dgm:cxn modelId="{1F2932B7-2377-8840-B106-2CD58367ACBC}" type="presParOf" srcId="{35A05459-ABF4-EC4D-80EB-1B71BBECE71D}" destId="{CC243761-D453-4444-9AA9-73A984B42F9C}" srcOrd="16" destOrd="0" presId="urn:microsoft.com/office/officeart/2005/8/layout/default"/>
    <dgm:cxn modelId="{2B3067C0-546D-A242-AC64-0D744CC9BD17}" type="presParOf" srcId="{35A05459-ABF4-EC4D-80EB-1B71BBECE71D}" destId="{96795B2B-1D86-D044-8CE5-22F4581D4116}" srcOrd="17" destOrd="0" presId="urn:microsoft.com/office/officeart/2005/8/layout/default"/>
    <dgm:cxn modelId="{3F61882E-63E4-0043-8016-BA4D5A9A0087}" type="presParOf" srcId="{35A05459-ABF4-EC4D-80EB-1B71BBECE71D}" destId="{BFA22309-3BE2-CB4E-A643-1AEE93A8F39F}" srcOrd="18" destOrd="0" presId="urn:microsoft.com/office/officeart/2005/8/layout/default"/>
    <dgm:cxn modelId="{D0A1A8CC-5FCF-B844-A469-529AAA392B00}" type="presParOf" srcId="{35A05459-ABF4-EC4D-80EB-1B71BBECE71D}" destId="{65EFB55F-70C2-5D42-9D0F-15E89424F565}" srcOrd="19" destOrd="0" presId="urn:microsoft.com/office/officeart/2005/8/layout/default"/>
    <dgm:cxn modelId="{FB62CBAC-E392-164E-BFF2-5DC85C076390}" type="presParOf" srcId="{35A05459-ABF4-EC4D-80EB-1B71BBECE71D}" destId="{E6615D30-1328-4F40-9B61-C2770E23D5A1}" srcOrd="20" destOrd="0" presId="urn:microsoft.com/office/officeart/2005/8/layout/default"/>
    <dgm:cxn modelId="{75D8BE51-5046-6945-98E2-35A4BCE95198}" type="presParOf" srcId="{35A05459-ABF4-EC4D-80EB-1B71BBECE71D}" destId="{1FD1589E-0D20-7940-A1F7-39F65B61875A}" srcOrd="21" destOrd="0" presId="urn:microsoft.com/office/officeart/2005/8/layout/default"/>
    <dgm:cxn modelId="{A32DEB9F-9DC1-B245-BE65-D769F49D1C21}" type="presParOf" srcId="{35A05459-ABF4-EC4D-80EB-1B71BBECE71D}" destId="{A0ECD362-5552-F84E-B8EB-BBCDE7A83690}" srcOrd="22" destOrd="0" presId="urn:microsoft.com/office/officeart/2005/8/layout/default"/>
    <dgm:cxn modelId="{B2BA477F-3293-A34E-9D52-CC88349BA8DC}" type="presParOf" srcId="{35A05459-ABF4-EC4D-80EB-1B71BBECE71D}" destId="{B5EE5AD1-3B17-8E4F-B23C-E3920CC3498D}" srcOrd="23" destOrd="0" presId="urn:microsoft.com/office/officeart/2005/8/layout/default"/>
    <dgm:cxn modelId="{1E01669B-F8CA-D644-8F3A-B4DD4B5758E9}" type="presParOf" srcId="{35A05459-ABF4-EC4D-80EB-1B71BBECE71D}" destId="{EA8C2435-EA7D-764C-8D32-F5CB4FA2E38B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72CA74-6318-44FF-9DFA-3B14C424A99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6150E16-C997-4FDB-9606-B489BCD242EB}">
      <dgm:prSet/>
      <dgm:spPr/>
      <dgm:t>
        <a:bodyPr/>
        <a:lstStyle/>
        <a:p>
          <a:r>
            <a:rPr lang="en-US"/>
            <a:t>Pontificia Universidad Católica de Chile con sedes en Santiago y Villarrica</a:t>
          </a:r>
          <a:br>
            <a:rPr lang="en-US"/>
          </a:br>
          <a:endParaRPr lang="en-US"/>
        </a:p>
      </dgm:t>
    </dgm:pt>
    <dgm:pt modelId="{8FFEC557-0541-4FCC-B90E-C95323C21B9D}" type="parTrans" cxnId="{74A4B931-34A3-4B5D-9B56-1F3397D36536}">
      <dgm:prSet/>
      <dgm:spPr/>
      <dgm:t>
        <a:bodyPr/>
        <a:lstStyle/>
        <a:p>
          <a:endParaRPr lang="en-US"/>
        </a:p>
      </dgm:t>
    </dgm:pt>
    <dgm:pt modelId="{1606F185-8FE4-421A-9DD2-A9F9E37FB308}" type="sibTrans" cxnId="{74A4B931-34A3-4B5D-9B56-1F3397D36536}">
      <dgm:prSet/>
      <dgm:spPr/>
      <dgm:t>
        <a:bodyPr/>
        <a:lstStyle/>
        <a:p>
          <a:endParaRPr lang="en-US"/>
        </a:p>
      </dgm:t>
    </dgm:pt>
    <dgm:pt modelId="{8076E475-81D8-495E-8052-7AE4B3DFF2EB}">
      <dgm:prSet/>
      <dgm:spPr/>
      <dgm:t>
        <a:bodyPr/>
        <a:lstStyle/>
        <a:p>
          <a:r>
            <a:rPr lang="en-US"/>
            <a:t>Pontificia Universidad Católica de Valparaíso con sedes en Quillota y Valparaíso</a:t>
          </a:r>
        </a:p>
      </dgm:t>
    </dgm:pt>
    <dgm:pt modelId="{8810AF9A-26E3-4265-8411-B46EAC860EB4}" type="parTrans" cxnId="{DBB23BDB-7834-44A5-BABC-958AA71E3DBE}">
      <dgm:prSet/>
      <dgm:spPr/>
      <dgm:t>
        <a:bodyPr/>
        <a:lstStyle/>
        <a:p>
          <a:endParaRPr lang="en-US"/>
        </a:p>
      </dgm:t>
    </dgm:pt>
    <dgm:pt modelId="{018E85D5-5B2A-474E-A042-57D7585CD3F5}" type="sibTrans" cxnId="{DBB23BDB-7834-44A5-BABC-958AA71E3DBE}">
      <dgm:prSet/>
      <dgm:spPr/>
      <dgm:t>
        <a:bodyPr/>
        <a:lstStyle/>
        <a:p>
          <a:endParaRPr lang="en-US"/>
        </a:p>
      </dgm:t>
    </dgm:pt>
    <dgm:pt modelId="{2616AC4B-6F00-401E-A3FB-C26E47A9DBEA}">
      <dgm:prSet/>
      <dgm:spPr/>
      <dgm:t>
        <a:bodyPr/>
        <a:lstStyle/>
        <a:p>
          <a:r>
            <a:rPr lang="en-US"/>
            <a:t>Universidad Academia de Humanismo Cristiano con sede en Santiago</a:t>
          </a:r>
        </a:p>
      </dgm:t>
    </dgm:pt>
    <dgm:pt modelId="{6E66228D-BA89-483B-861C-538427E079AD}" type="parTrans" cxnId="{02BD4B2F-A0AB-4970-9F33-E34B7B8D7B46}">
      <dgm:prSet/>
      <dgm:spPr/>
      <dgm:t>
        <a:bodyPr/>
        <a:lstStyle/>
        <a:p>
          <a:endParaRPr lang="en-US"/>
        </a:p>
      </dgm:t>
    </dgm:pt>
    <dgm:pt modelId="{BEA6F6D6-656C-45BD-98D0-F9534D34BD88}" type="sibTrans" cxnId="{02BD4B2F-A0AB-4970-9F33-E34B7B8D7B46}">
      <dgm:prSet/>
      <dgm:spPr/>
      <dgm:t>
        <a:bodyPr/>
        <a:lstStyle/>
        <a:p>
          <a:endParaRPr lang="en-US"/>
        </a:p>
      </dgm:t>
    </dgm:pt>
    <dgm:pt modelId="{B15D70AF-103F-49BF-B125-460038762C7C}">
      <dgm:prSet/>
      <dgm:spPr/>
      <dgm:t>
        <a:bodyPr/>
        <a:lstStyle/>
        <a:p>
          <a:r>
            <a:rPr lang="en-US"/>
            <a:t>Universidad Alberto Hurtado con sede en Santiago</a:t>
          </a:r>
        </a:p>
      </dgm:t>
    </dgm:pt>
    <dgm:pt modelId="{FBB611E0-1088-4BFE-8B3F-0386349D97DC}" type="parTrans" cxnId="{7CC45DF5-CACE-4C40-8F6A-9626971F4136}">
      <dgm:prSet/>
      <dgm:spPr/>
      <dgm:t>
        <a:bodyPr/>
        <a:lstStyle/>
        <a:p>
          <a:endParaRPr lang="en-US"/>
        </a:p>
      </dgm:t>
    </dgm:pt>
    <dgm:pt modelId="{B9F141F8-AD75-470D-B56C-3AAC8BDC349F}" type="sibTrans" cxnId="{7CC45DF5-CACE-4C40-8F6A-9626971F4136}">
      <dgm:prSet/>
      <dgm:spPr/>
      <dgm:t>
        <a:bodyPr/>
        <a:lstStyle/>
        <a:p>
          <a:endParaRPr lang="en-US"/>
        </a:p>
      </dgm:t>
    </dgm:pt>
    <dgm:pt modelId="{AAC61425-A79F-4C9D-A482-2BD8F83CADD1}">
      <dgm:prSet/>
      <dgm:spPr/>
      <dgm:t>
        <a:bodyPr/>
        <a:lstStyle/>
        <a:p>
          <a:r>
            <a:rPr lang="en-US"/>
            <a:t>Universidad de Antofagasta con sede en Antofagasta</a:t>
          </a:r>
        </a:p>
      </dgm:t>
    </dgm:pt>
    <dgm:pt modelId="{61D7868A-A910-4D39-91A6-C73781E2FC7D}" type="parTrans" cxnId="{2032A4DE-A822-4500-8F7E-ADB3045B0849}">
      <dgm:prSet/>
      <dgm:spPr/>
      <dgm:t>
        <a:bodyPr/>
        <a:lstStyle/>
        <a:p>
          <a:endParaRPr lang="en-US"/>
        </a:p>
      </dgm:t>
    </dgm:pt>
    <dgm:pt modelId="{443B517E-1691-4488-914C-10382637877F}" type="sibTrans" cxnId="{2032A4DE-A822-4500-8F7E-ADB3045B0849}">
      <dgm:prSet/>
      <dgm:spPr/>
      <dgm:t>
        <a:bodyPr/>
        <a:lstStyle/>
        <a:p>
          <a:endParaRPr lang="en-US"/>
        </a:p>
      </dgm:t>
    </dgm:pt>
    <dgm:pt modelId="{03A3A91B-8069-465B-8790-07A06502AA2B}">
      <dgm:prSet/>
      <dgm:spPr/>
      <dgm:t>
        <a:bodyPr/>
        <a:lstStyle/>
        <a:p>
          <a:r>
            <a:rPr lang="en-US"/>
            <a:t>Universidad Arturo Prat con sedes en Iquique y Victoria</a:t>
          </a:r>
        </a:p>
      </dgm:t>
    </dgm:pt>
    <dgm:pt modelId="{CB1BB519-6F21-4690-AC7D-AF5D51C0FEEF}" type="parTrans" cxnId="{3B0DDC68-A296-42D8-B46B-44FCAAA5D70D}">
      <dgm:prSet/>
      <dgm:spPr/>
      <dgm:t>
        <a:bodyPr/>
        <a:lstStyle/>
        <a:p>
          <a:endParaRPr lang="en-US"/>
        </a:p>
      </dgm:t>
    </dgm:pt>
    <dgm:pt modelId="{FAD33A9B-0E7A-4B91-B958-BC440D16C64A}" type="sibTrans" cxnId="{3B0DDC68-A296-42D8-B46B-44FCAAA5D70D}">
      <dgm:prSet/>
      <dgm:spPr/>
      <dgm:t>
        <a:bodyPr/>
        <a:lstStyle/>
        <a:p>
          <a:endParaRPr lang="en-US"/>
        </a:p>
      </dgm:t>
    </dgm:pt>
    <dgm:pt modelId="{712048B8-555B-4EB1-AC43-6BC3DA89791D}">
      <dgm:prSet/>
      <dgm:spPr/>
      <dgm:t>
        <a:bodyPr/>
        <a:lstStyle/>
        <a:p>
          <a:r>
            <a:rPr lang="en-US"/>
            <a:t>Universidad Austral de Chile con sedes en Valdivia, Puerto Montt y Coyhaique</a:t>
          </a:r>
        </a:p>
      </dgm:t>
    </dgm:pt>
    <dgm:pt modelId="{AD6C6B4F-B58A-4F5A-9B7E-30A76B53C793}" type="parTrans" cxnId="{097CACCF-D3B9-4193-8374-8F9FBF7F9C76}">
      <dgm:prSet/>
      <dgm:spPr/>
      <dgm:t>
        <a:bodyPr/>
        <a:lstStyle/>
        <a:p>
          <a:endParaRPr lang="en-US"/>
        </a:p>
      </dgm:t>
    </dgm:pt>
    <dgm:pt modelId="{D9ABCB47-8C95-4F08-B906-D44B50C156CB}" type="sibTrans" cxnId="{097CACCF-D3B9-4193-8374-8F9FBF7F9C76}">
      <dgm:prSet/>
      <dgm:spPr/>
      <dgm:t>
        <a:bodyPr/>
        <a:lstStyle/>
        <a:p>
          <a:endParaRPr lang="en-US"/>
        </a:p>
      </dgm:t>
    </dgm:pt>
    <dgm:pt modelId="{958FC437-FDD2-4833-B9DD-288E77C14B72}">
      <dgm:prSet/>
      <dgm:spPr/>
      <dgm:t>
        <a:bodyPr/>
        <a:lstStyle/>
        <a:p>
          <a:r>
            <a:rPr lang="en-US"/>
            <a:t>Universidad Autónoma de Chile con sedes en Santiago, Talca y Temuco</a:t>
          </a:r>
        </a:p>
      </dgm:t>
    </dgm:pt>
    <dgm:pt modelId="{D45EA4D8-23B7-4A4B-BB44-DDAF128A10A0}" type="parTrans" cxnId="{412C7A9E-D3E9-4297-8BFE-C7466BCD4C79}">
      <dgm:prSet/>
      <dgm:spPr/>
      <dgm:t>
        <a:bodyPr/>
        <a:lstStyle/>
        <a:p>
          <a:endParaRPr lang="en-US"/>
        </a:p>
      </dgm:t>
    </dgm:pt>
    <dgm:pt modelId="{A2BDA6C7-64F2-4DA1-9C11-C9413916F502}" type="sibTrans" cxnId="{412C7A9E-D3E9-4297-8BFE-C7466BCD4C79}">
      <dgm:prSet/>
      <dgm:spPr/>
      <dgm:t>
        <a:bodyPr/>
        <a:lstStyle/>
        <a:p>
          <a:endParaRPr lang="en-US"/>
        </a:p>
      </dgm:t>
    </dgm:pt>
    <dgm:pt modelId="{55346417-5AC3-41DC-ABE7-1AF785F4ACCF}">
      <dgm:prSet/>
      <dgm:spPr/>
      <dgm:t>
        <a:bodyPr/>
        <a:lstStyle/>
        <a:p>
          <a:r>
            <a:rPr lang="en-US"/>
            <a:t>Universidad Bernardo O´Higgins</a:t>
          </a:r>
        </a:p>
      </dgm:t>
    </dgm:pt>
    <dgm:pt modelId="{FC0FFA4D-1234-4F2D-A794-B3E863ACBB20}" type="parTrans" cxnId="{31C954B3-FDA1-4AE8-9C50-43EF8BABE4C8}">
      <dgm:prSet/>
      <dgm:spPr/>
      <dgm:t>
        <a:bodyPr/>
        <a:lstStyle/>
        <a:p>
          <a:endParaRPr lang="en-US"/>
        </a:p>
      </dgm:t>
    </dgm:pt>
    <dgm:pt modelId="{74F437BE-9B95-4D11-8A63-F26210487D2A}" type="sibTrans" cxnId="{31C954B3-FDA1-4AE8-9C50-43EF8BABE4C8}">
      <dgm:prSet/>
      <dgm:spPr/>
      <dgm:t>
        <a:bodyPr/>
        <a:lstStyle/>
        <a:p>
          <a:endParaRPr lang="en-US"/>
        </a:p>
      </dgm:t>
    </dgm:pt>
    <dgm:pt modelId="{948BD7A9-3B92-43F8-BD85-AE1FC1B64BB7}">
      <dgm:prSet/>
      <dgm:spPr/>
      <dgm:t>
        <a:bodyPr/>
        <a:lstStyle/>
        <a:p>
          <a:r>
            <a:rPr lang="en-US"/>
            <a:t>Universidad Católica Silva Henríquez con sede en Santiago.</a:t>
          </a:r>
        </a:p>
      </dgm:t>
    </dgm:pt>
    <dgm:pt modelId="{ACBAC98E-35BD-46FB-8218-85D399403205}" type="parTrans" cxnId="{08368B30-33D1-4379-850D-DD8B2BFE9D15}">
      <dgm:prSet/>
      <dgm:spPr/>
      <dgm:t>
        <a:bodyPr/>
        <a:lstStyle/>
        <a:p>
          <a:endParaRPr lang="en-US"/>
        </a:p>
      </dgm:t>
    </dgm:pt>
    <dgm:pt modelId="{61B933D1-1431-4D82-91A1-CE28E11AFD2B}" type="sibTrans" cxnId="{08368B30-33D1-4379-850D-DD8B2BFE9D15}">
      <dgm:prSet/>
      <dgm:spPr/>
      <dgm:t>
        <a:bodyPr/>
        <a:lstStyle/>
        <a:p>
          <a:endParaRPr lang="en-US"/>
        </a:p>
      </dgm:t>
    </dgm:pt>
    <dgm:pt modelId="{2A5A9B2D-D196-B84E-A2F1-0F6379F7FE05}" type="pres">
      <dgm:prSet presAssocID="{0472CA74-6318-44FF-9DFA-3B14C424A99B}" presName="diagram" presStyleCnt="0">
        <dgm:presLayoutVars>
          <dgm:dir/>
          <dgm:resizeHandles val="exact"/>
        </dgm:presLayoutVars>
      </dgm:prSet>
      <dgm:spPr/>
    </dgm:pt>
    <dgm:pt modelId="{91793C01-5402-4F45-80C8-3730FD7BB5BE}" type="pres">
      <dgm:prSet presAssocID="{D6150E16-C997-4FDB-9606-B489BCD242EB}" presName="node" presStyleLbl="node1" presStyleIdx="0" presStyleCnt="10">
        <dgm:presLayoutVars>
          <dgm:bulletEnabled val="1"/>
        </dgm:presLayoutVars>
      </dgm:prSet>
      <dgm:spPr/>
    </dgm:pt>
    <dgm:pt modelId="{68BB1BA8-D429-D34F-B59D-292A72136A24}" type="pres">
      <dgm:prSet presAssocID="{1606F185-8FE4-421A-9DD2-A9F9E37FB308}" presName="sibTrans" presStyleCnt="0"/>
      <dgm:spPr/>
    </dgm:pt>
    <dgm:pt modelId="{208E7CB7-856D-4C4C-A435-513F7034D039}" type="pres">
      <dgm:prSet presAssocID="{8076E475-81D8-495E-8052-7AE4B3DFF2EB}" presName="node" presStyleLbl="node1" presStyleIdx="1" presStyleCnt="10">
        <dgm:presLayoutVars>
          <dgm:bulletEnabled val="1"/>
        </dgm:presLayoutVars>
      </dgm:prSet>
      <dgm:spPr/>
    </dgm:pt>
    <dgm:pt modelId="{C3944063-1A93-734A-A241-92A1DB2118E9}" type="pres">
      <dgm:prSet presAssocID="{018E85D5-5B2A-474E-A042-57D7585CD3F5}" presName="sibTrans" presStyleCnt="0"/>
      <dgm:spPr/>
    </dgm:pt>
    <dgm:pt modelId="{DDD7FF7D-1DE3-9648-ADBA-6AC2B4249D10}" type="pres">
      <dgm:prSet presAssocID="{2616AC4B-6F00-401E-A3FB-C26E47A9DBEA}" presName="node" presStyleLbl="node1" presStyleIdx="2" presStyleCnt="10">
        <dgm:presLayoutVars>
          <dgm:bulletEnabled val="1"/>
        </dgm:presLayoutVars>
      </dgm:prSet>
      <dgm:spPr/>
    </dgm:pt>
    <dgm:pt modelId="{0266B82F-DF88-0348-939A-D182071F5F65}" type="pres">
      <dgm:prSet presAssocID="{BEA6F6D6-656C-45BD-98D0-F9534D34BD88}" presName="sibTrans" presStyleCnt="0"/>
      <dgm:spPr/>
    </dgm:pt>
    <dgm:pt modelId="{A8CD1062-89AE-E549-9956-BDDDC1C8388B}" type="pres">
      <dgm:prSet presAssocID="{B15D70AF-103F-49BF-B125-460038762C7C}" presName="node" presStyleLbl="node1" presStyleIdx="3" presStyleCnt="10">
        <dgm:presLayoutVars>
          <dgm:bulletEnabled val="1"/>
        </dgm:presLayoutVars>
      </dgm:prSet>
      <dgm:spPr/>
    </dgm:pt>
    <dgm:pt modelId="{3554FF1E-FF8C-9249-8A6E-30EECE57EDCF}" type="pres">
      <dgm:prSet presAssocID="{B9F141F8-AD75-470D-B56C-3AAC8BDC349F}" presName="sibTrans" presStyleCnt="0"/>
      <dgm:spPr/>
    </dgm:pt>
    <dgm:pt modelId="{AC87B3BA-4DA1-F240-B39B-D4B3FFFC4444}" type="pres">
      <dgm:prSet presAssocID="{AAC61425-A79F-4C9D-A482-2BD8F83CADD1}" presName="node" presStyleLbl="node1" presStyleIdx="4" presStyleCnt="10">
        <dgm:presLayoutVars>
          <dgm:bulletEnabled val="1"/>
        </dgm:presLayoutVars>
      </dgm:prSet>
      <dgm:spPr/>
    </dgm:pt>
    <dgm:pt modelId="{63B91705-893A-9443-8994-47295D18B7DF}" type="pres">
      <dgm:prSet presAssocID="{443B517E-1691-4488-914C-10382637877F}" presName="sibTrans" presStyleCnt="0"/>
      <dgm:spPr/>
    </dgm:pt>
    <dgm:pt modelId="{F9127797-07F5-0E46-9C47-D5D36E315632}" type="pres">
      <dgm:prSet presAssocID="{03A3A91B-8069-465B-8790-07A06502AA2B}" presName="node" presStyleLbl="node1" presStyleIdx="5" presStyleCnt="10">
        <dgm:presLayoutVars>
          <dgm:bulletEnabled val="1"/>
        </dgm:presLayoutVars>
      </dgm:prSet>
      <dgm:spPr/>
    </dgm:pt>
    <dgm:pt modelId="{7E7B7D86-E497-294B-A8B4-95A3656DF122}" type="pres">
      <dgm:prSet presAssocID="{FAD33A9B-0E7A-4B91-B958-BC440D16C64A}" presName="sibTrans" presStyleCnt="0"/>
      <dgm:spPr/>
    </dgm:pt>
    <dgm:pt modelId="{1BB5B60F-52F6-7844-9C6A-96CE052A3EB8}" type="pres">
      <dgm:prSet presAssocID="{712048B8-555B-4EB1-AC43-6BC3DA89791D}" presName="node" presStyleLbl="node1" presStyleIdx="6" presStyleCnt="10">
        <dgm:presLayoutVars>
          <dgm:bulletEnabled val="1"/>
        </dgm:presLayoutVars>
      </dgm:prSet>
      <dgm:spPr/>
    </dgm:pt>
    <dgm:pt modelId="{E212017C-9B5B-B543-B96F-86CBA7624C63}" type="pres">
      <dgm:prSet presAssocID="{D9ABCB47-8C95-4F08-B906-D44B50C156CB}" presName="sibTrans" presStyleCnt="0"/>
      <dgm:spPr/>
    </dgm:pt>
    <dgm:pt modelId="{7DD26D5E-2F46-E344-B2ED-48C9D4EE4C04}" type="pres">
      <dgm:prSet presAssocID="{958FC437-FDD2-4833-B9DD-288E77C14B72}" presName="node" presStyleLbl="node1" presStyleIdx="7" presStyleCnt="10">
        <dgm:presLayoutVars>
          <dgm:bulletEnabled val="1"/>
        </dgm:presLayoutVars>
      </dgm:prSet>
      <dgm:spPr/>
    </dgm:pt>
    <dgm:pt modelId="{88E52DB7-29F6-1244-AC46-A344916F2BEA}" type="pres">
      <dgm:prSet presAssocID="{A2BDA6C7-64F2-4DA1-9C11-C9413916F502}" presName="sibTrans" presStyleCnt="0"/>
      <dgm:spPr/>
    </dgm:pt>
    <dgm:pt modelId="{FDB350EC-9175-7047-A2F1-80F365C614C3}" type="pres">
      <dgm:prSet presAssocID="{55346417-5AC3-41DC-ABE7-1AF785F4ACCF}" presName="node" presStyleLbl="node1" presStyleIdx="8" presStyleCnt="10">
        <dgm:presLayoutVars>
          <dgm:bulletEnabled val="1"/>
        </dgm:presLayoutVars>
      </dgm:prSet>
      <dgm:spPr/>
    </dgm:pt>
    <dgm:pt modelId="{822CF500-FEB6-0648-B0D2-A968B53CA84F}" type="pres">
      <dgm:prSet presAssocID="{74F437BE-9B95-4D11-8A63-F26210487D2A}" presName="sibTrans" presStyleCnt="0"/>
      <dgm:spPr/>
    </dgm:pt>
    <dgm:pt modelId="{9CB47A49-9439-DB4B-8FF1-0BC4DFDF9BB5}" type="pres">
      <dgm:prSet presAssocID="{948BD7A9-3B92-43F8-BD85-AE1FC1B64BB7}" presName="node" presStyleLbl="node1" presStyleIdx="9" presStyleCnt="10">
        <dgm:presLayoutVars>
          <dgm:bulletEnabled val="1"/>
        </dgm:presLayoutVars>
      </dgm:prSet>
      <dgm:spPr/>
    </dgm:pt>
  </dgm:ptLst>
  <dgm:cxnLst>
    <dgm:cxn modelId="{9CC95E0E-90DF-1E4F-BF4D-4E738CAB0F34}" type="presOf" srcId="{55346417-5AC3-41DC-ABE7-1AF785F4ACCF}" destId="{FDB350EC-9175-7047-A2F1-80F365C614C3}" srcOrd="0" destOrd="0" presId="urn:microsoft.com/office/officeart/2005/8/layout/default"/>
    <dgm:cxn modelId="{F02AB811-C610-A445-95BE-9D6E254754ED}" type="presOf" srcId="{958FC437-FDD2-4833-B9DD-288E77C14B72}" destId="{7DD26D5E-2F46-E344-B2ED-48C9D4EE4C04}" srcOrd="0" destOrd="0" presId="urn:microsoft.com/office/officeart/2005/8/layout/default"/>
    <dgm:cxn modelId="{607C3E1D-6812-FE49-B43E-D1921BCC0CB1}" type="presOf" srcId="{0472CA74-6318-44FF-9DFA-3B14C424A99B}" destId="{2A5A9B2D-D196-B84E-A2F1-0F6379F7FE05}" srcOrd="0" destOrd="0" presId="urn:microsoft.com/office/officeart/2005/8/layout/default"/>
    <dgm:cxn modelId="{02BD4B2F-A0AB-4970-9F33-E34B7B8D7B46}" srcId="{0472CA74-6318-44FF-9DFA-3B14C424A99B}" destId="{2616AC4B-6F00-401E-A3FB-C26E47A9DBEA}" srcOrd="2" destOrd="0" parTransId="{6E66228D-BA89-483B-861C-538427E079AD}" sibTransId="{BEA6F6D6-656C-45BD-98D0-F9534D34BD88}"/>
    <dgm:cxn modelId="{64D2C42F-7C38-9847-83C8-659DE0F90400}" type="presOf" srcId="{8076E475-81D8-495E-8052-7AE4B3DFF2EB}" destId="{208E7CB7-856D-4C4C-A435-513F7034D039}" srcOrd="0" destOrd="0" presId="urn:microsoft.com/office/officeart/2005/8/layout/default"/>
    <dgm:cxn modelId="{3BF2EC2F-BA59-1B4D-AE86-12562D40D592}" type="presOf" srcId="{AAC61425-A79F-4C9D-A482-2BD8F83CADD1}" destId="{AC87B3BA-4DA1-F240-B39B-D4B3FFFC4444}" srcOrd="0" destOrd="0" presId="urn:microsoft.com/office/officeart/2005/8/layout/default"/>
    <dgm:cxn modelId="{08368B30-33D1-4379-850D-DD8B2BFE9D15}" srcId="{0472CA74-6318-44FF-9DFA-3B14C424A99B}" destId="{948BD7A9-3B92-43F8-BD85-AE1FC1B64BB7}" srcOrd="9" destOrd="0" parTransId="{ACBAC98E-35BD-46FB-8218-85D399403205}" sibTransId="{61B933D1-1431-4D82-91A1-CE28E11AFD2B}"/>
    <dgm:cxn modelId="{74A4B931-34A3-4B5D-9B56-1F3397D36536}" srcId="{0472CA74-6318-44FF-9DFA-3B14C424A99B}" destId="{D6150E16-C997-4FDB-9606-B489BCD242EB}" srcOrd="0" destOrd="0" parTransId="{8FFEC557-0541-4FCC-B90E-C95323C21B9D}" sibTransId="{1606F185-8FE4-421A-9DD2-A9F9E37FB308}"/>
    <dgm:cxn modelId="{D6939E3C-A7F4-FA4A-A4ED-49E961E98538}" type="presOf" srcId="{712048B8-555B-4EB1-AC43-6BC3DA89791D}" destId="{1BB5B60F-52F6-7844-9C6A-96CE052A3EB8}" srcOrd="0" destOrd="0" presId="urn:microsoft.com/office/officeart/2005/8/layout/default"/>
    <dgm:cxn modelId="{3B0DDC68-A296-42D8-B46B-44FCAAA5D70D}" srcId="{0472CA74-6318-44FF-9DFA-3B14C424A99B}" destId="{03A3A91B-8069-465B-8790-07A06502AA2B}" srcOrd="5" destOrd="0" parTransId="{CB1BB519-6F21-4690-AC7D-AF5D51C0FEEF}" sibTransId="{FAD33A9B-0E7A-4B91-B958-BC440D16C64A}"/>
    <dgm:cxn modelId="{B4B6B170-5344-684E-BF7B-27C820E7AACF}" type="presOf" srcId="{B15D70AF-103F-49BF-B125-460038762C7C}" destId="{A8CD1062-89AE-E549-9956-BDDDC1C8388B}" srcOrd="0" destOrd="0" presId="urn:microsoft.com/office/officeart/2005/8/layout/default"/>
    <dgm:cxn modelId="{E6309D7F-F213-9F4A-ACF2-D978761FE7D8}" type="presOf" srcId="{03A3A91B-8069-465B-8790-07A06502AA2B}" destId="{F9127797-07F5-0E46-9C47-D5D36E315632}" srcOrd="0" destOrd="0" presId="urn:microsoft.com/office/officeart/2005/8/layout/default"/>
    <dgm:cxn modelId="{80C7B883-6966-294B-BD20-C51BDCB32F44}" type="presOf" srcId="{2616AC4B-6F00-401E-A3FB-C26E47A9DBEA}" destId="{DDD7FF7D-1DE3-9648-ADBA-6AC2B4249D10}" srcOrd="0" destOrd="0" presId="urn:microsoft.com/office/officeart/2005/8/layout/default"/>
    <dgm:cxn modelId="{555E1D8B-4051-BF49-870B-90C839063A31}" type="presOf" srcId="{948BD7A9-3B92-43F8-BD85-AE1FC1B64BB7}" destId="{9CB47A49-9439-DB4B-8FF1-0BC4DFDF9BB5}" srcOrd="0" destOrd="0" presId="urn:microsoft.com/office/officeart/2005/8/layout/default"/>
    <dgm:cxn modelId="{412C7A9E-D3E9-4297-8BFE-C7466BCD4C79}" srcId="{0472CA74-6318-44FF-9DFA-3B14C424A99B}" destId="{958FC437-FDD2-4833-B9DD-288E77C14B72}" srcOrd="7" destOrd="0" parTransId="{D45EA4D8-23B7-4A4B-BB44-DDAF128A10A0}" sibTransId="{A2BDA6C7-64F2-4DA1-9C11-C9413916F502}"/>
    <dgm:cxn modelId="{31C954B3-FDA1-4AE8-9C50-43EF8BABE4C8}" srcId="{0472CA74-6318-44FF-9DFA-3B14C424A99B}" destId="{55346417-5AC3-41DC-ABE7-1AF785F4ACCF}" srcOrd="8" destOrd="0" parTransId="{FC0FFA4D-1234-4F2D-A794-B3E863ACBB20}" sibTransId="{74F437BE-9B95-4D11-8A63-F26210487D2A}"/>
    <dgm:cxn modelId="{097CACCF-D3B9-4193-8374-8F9FBF7F9C76}" srcId="{0472CA74-6318-44FF-9DFA-3B14C424A99B}" destId="{712048B8-555B-4EB1-AC43-6BC3DA89791D}" srcOrd="6" destOrd="0" parTransId="{AD6C6B4F-B58A-4F5A-9B7E-30A76B53C793}" sibTransId="{D9ABCB47-8C95-4F08-B906-D44B50C156CB}"/>
    <dgm:cxn modelId="{96BBAFD5-F59A-9442-A0A8-63F43B27E7A1}" type="presOf" srcId="{D6150E16-C997-4FDB-9606-B489BCD242EB}" destId="{91793C01-5402-4F45-80C8-3730FD7BB5BE}" srcOrd="0" destOrd="0" presId="urn:microsoft.com/office/officeart/2005/8/layout/default"/>
    <dgm:cxn modelId="{DBB23BDB-7834-44A5-BABC-958AA71E3DBE}" srcId="{0472CA74-6318-44FF-9DFA-3B14C424A99B}" destId="{8076E475-81D8-495E-8052-7AE4B3DFF2EB}" srcOrd="1" destOrd="0" parTransId="{8810AF9A-26E3-4265-8411-B46EAC860EB4}" sibTransId="{018E85D5-5B2A-474E-A042-57D7585CD3F5}"/>
    <dgm:cxn modelId="{2032A4DE-A822-4500-8F7E-ADB3045B0849}" srcId="{0472CA74-6318-44FF-9DFA-3B14C424A99B}" destId="{AAC61425-A79F-4C9D-A482-2BD8F83CADD1}" srcOrd="4" destOrd="0" parTransId="{61D7868A-A910-4D39-91A6-C73781E2FC7D}" sibTransId="{443B517E-1691-4488-914C-10382637877F}"/>
    <dgm:cxn modelId="{7CC45DF5-CACE-4C40-8F6A-9626971F4136}" srcId="{0472CA74-6318-44FF-9DFA-3B14C424A99B}" destId="{B15D70AF-103F-49BF-B125-460038762C7C}" srcOrd="3" destOrd="0" parTransId="{FBB611E0-1088-4BFE-8B3F-0386349D97DC}" sibTransId="{B9F141F8-AD75-470D-B56C-3AAC8BDC349F}"/>
    <dgm:cxn modelId="{BCBE044A-A62B-E24D-869D-873D7A8783AE}" type="presParOf" srcId="{2A5A9B2D-D196-B84E-A2F1-0F6379F7FE05}" destId="{91793C01-5402-4F45-80C8-3730FD7BB5BE}" srcOrd="0" destOrd="0" presId="urn:microsoft.com/office/officeart/2005/8/layout/default"/>
    <dgm:cxn modelId="{FDA9FD2E-81EB-C441-BAC1-DE804ACB6670}" type="presParOf" srcId="{2A5A9B2D-D196-B84E-A2F1-0F6379F7FE05}" destId="{68BB1BA8-D429-D34F-B59D-292A72136A24}" srcOrd="1" destOrd="0" presId="urn:microsoft.com/office/officeart/2005/8/layout/default"/>
    <dgm:cxn modelId="{11D364AD-AFB6-6146-B875-9D87F9B0A1E2}" type="presParOf" srcId="{2A5A9B2D-D196-B84E-A2F1-0F6379F7FE05}" destId="{208E7CB7-856D-4C4C-A435-513F7034D039}" srcOrd="2" destOrd="0" presId="urn:microsoft.com/office/officeart/2005/8/layout/default"/>
    <dgm:cxn modelId="{8ED010F8-346D-2447-85DA-C0C33FEA71C8}" type="presParOf" srcId="{2A5A9B2D-D196-B84E-A2F1-0F6379F7FE05}" destId="{C3944063-1A93-734A-A241-92A1DB2118E9}" srcOrd="3" destOrd="0" presId="urn:microsoft.com/office/officeart/2005/8/layout/default"/>
    <dgm:cxn modelId="{1D98450E-391C-7F46-BFE2-0A1F55C7C58A}" type="presParOf" srcId="{2A5A9B2D-D196-B84E-A2F1-0F6379F7FE05}" destId="{DDD7FF7D-1DE3-9648-ADBA-6AC2B4249D10}" srcOrd="4" destOrd="0" presId="urn:microsoft.com/office/officeart/2005/8/layout/default"/>
    <dgm:cxn modelId="{D3D673BC-0A9D-6947-8B4E-43DF62CC2D0A}" type="presParOf" srcId="{2A5A9B2D-D196-B84E-A2F1-0F6379F7FE05}" destId="{0266B82F-DF88-0348-939A-D182071F5F65}" srcOrd="5" destOrd="0" presId="urn:microsoft.com/office/officeart/2005/8/layout/default"/>
    <dgm:cxn modelId="{15AE55EE-36D7-044B-851A-C505077B8AEE}" type="presParOf" srcId="{2A5A9B2D-D196-B84E-A2F1-0F6379F7FE05}" destId="{A8CD1062-89AE-E549-9956-BDDDC1C8388B}" srcOrd="6" destOrd="0" presId="urn:microsoft.com/office/officeart/2005/8/layout/default"/>
    <dgm:cxn modelId="{A74CB09D-7664-ED48-9015-DFD0BFBC0080}" type="presParOf" srcId="{2A5A9B2D-D196-B84E-A2F1-0F6379F7FE05}" destId="{3554FF1E-FF8C-9249-8A6E-30EECE57EDCF}" srcOrd="7" destOrd="0" presId="urn:microsoft.com/office/officeart/2005/8/layout/default"/>
    <dgm:cxn modelId="{26352B22-F749-E84C-A251-0EC7411A6EF4}" type="presParOf" srcId="{2A5A9B2D-D196-B84E-A2F1-0F6379F7FE05}" destId="{AC87B3BA-4DA1-F240-B39B-D4B3FFFC4444}" srcOrd="8" destOrd="0" presId="urn:microsoft.com/office/officeart/2005/8/layout/default"/>
    <dgm:cxn modelId="{25133AA4-0D11-5648-8231-CF3EFDB92997}" type="presParOf" srcId="{2A5A9B2D-D196-B84E-A2F1-0F6379F7FE05}" destId="{63B91705-893A-9443-8994-47295D18B7DF}" srcOrd="9" destOrd="0" presId="urn:microsoft.com/office/officeart/2005/8/layout/default"/>
    <dgm:cxn modelId="{CB222961-4752-0A44-A4FC-CB03C7280C95}" type="presParOf" srcId="{2A5A9B2D-D196-B84E-A2F1-0F6379F7FE05}" destId="{F9127797-07F5-0E46-9C47-D5D36E315632}" srcOrd="10" destOrd="0" presId="urn:microsoft.com/office/officeart/2005/8/layout/default"/>
    <dgm:cxn modelId="{293B8F92-E87C-3B4E-A826-B0C4A7DE91F7}" type="presParOf" srcId="{2A5A9B2D-D196-B84E-A2F1-0F6379F7FE05}" destId="{7E7B7D86-E497-294B-A8B4-95A3656DF122}" srcOrd="11" destOrd="0" presId="urn:microsoft.com/office/officeart/2005/8/layout/default"/>
    <dgm:cxn modelId="{E0C748D2-EDBB-CF44-A8AD-27042FBEA5E8}" type="presParOf" srcId="{2A5A9B2D-D196-B84E-A2F1-0F6379F7FE05}" destId="{1BB5B60F-52F6-7844-9C6A-96CE052A3EB8}" srcOrd="12" destOrd="0" presId="urn:microsoft.com/office/officeart/2005/8/layout/default"/>
    <dgm:cxn modelId="{BC950F23-276F-EF40-9565-F934CFB4E714}" type="presParOf" srcId="{2A5A9B2D-D196-B84E-A2F1-0F6379F7FE05}" destId="{E212017C-9B5B-B543-B96F-86CBA7624C63}" srcOrd="13" destOrd="0" presId="urn:microsoft.com/office/officeart/2005/8/layout/default"/>
    <dgm:cxn modelId="{34E76ADF-01D4-3F4A-BC2F-C97CC20BDFF2}" type="presParOf" srcId="{2A5A9B2D-D196-B84E-A2F1-0F6379F7FE05}" destId="{7DD26D5E-2F46-E344-B2ED-48C9D4EE4C04}" srcOrd="14" destOrd="0" presId="urn:microsoft.com/office/officeart/2005/8/layout/default"/>
    <dgm:cxn modelId="{3B94498C-7542-704C-83FD-B7077904AB84}" type="presParOf" srcId="{2A5A9B2D-D196-B84E-A2F1-0F6379F7FE05}" destId="{88E52DB7-29F6-1244-AC46-A344916F2BEA}" srcOrd="15" destOrd="0" presId="urn:microsoft.com/office/officeart/2005/8/layout/default"/>
    <dgm:cxn modelId="{B8FC1D59-924E-6248-B45F-0051D4844AFC}" type="presParOf" srcId="{2A5A9B2D-D196-B84E-A2F1-0F6379F7FE05}" destId="{FDB350EC-9175-7047-A2F1-80F365C614C3}" srcOrd="16" destOrd="0" presId="urn:microsoft.com/office/officeart/2005/8/layout/default"/>
    <dgm:cxn modelId="{270625F4-B2C6-0A47-923A-627CB6E763A6}" type="presParOf" srcId="{2A5A9B2D-D196-B84E-A2F1-0F6379F7FE05}" destId="{822CF500-FEB6-0648-B0D2-A968B53CA84F}" srcOrd="17" destOrd="0" presId="urn:microsoft.com/office/officeart/2005/8/layout/default"/>
    <dgm:cxn modelId="{C51B1F0E-5DDB-4149-BA7A-59CC6D968445}" type="presParOf" srcId="{2A5A9B2D-D196-B84E-A2F1-0F6379F7FE05}" destId="{9CB47A49-9439-DB4B-8FF1-0BC4DFDF9BB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D094CDE-245D-4009-B30F-63E01C1A323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FF6FD87-5598-4293-8171-B603E21654F7}">
      <dgm:prSet/>
      <dgm:spPr/>
      <dgm:t>
        <a:bodyPr/>
        <a:lstStyle/>
        <a:p>
          <a:r>
            <a:rPr lang="es-CL"/>
            <a:t>IP Adolfo Matthei</a:t>
          </a:r>
          <a:endParaRPr lang="en-US"/>
        </a:p>
      </dgm:t>
    </dgm:pt>
    <dgm:pt modelId="{43E4FA11-3D69-4AAC-B92A-F6E4A84DB22B}" type="parTrans" cxnId="{7BFE2B19-1F7A-4F2B-BF85-0B2C625F4FE0}">
      <dgm:prSet/>
      <dgm:spPr/>
      <dgm:t>
        <a:bodyPr/>
        <a:lstStyle/>
        <a:p>
          <a:endParaRPr lang="en-US"/>
        </a:p>
      </dgm:t>
    </dgm:pt>
    <dgm:pt modelId="{ADCB133D-0B22-4E7F-86F6-36C4F07BB3C1}" type="sibTrans" cxnId="{7BFE2B19-1F7A-4F2B-BF85-0B2C625F4FE0}">
      <dgm:prSet/>
      <dgm:spPr/>
      <dgm:t>
        <a:bodyPr/>
        <a:lstStyle/>
        <a:p>
          <a:endParaRPr lang="en-US"/>
        </a:p>
      </dgm:t>
    </dgm:pt>
    <dgm:pt modelId="{FDC1299C-362C-4D47-B02E-C8687DBFBFAC}">
      <dgm:prSet/>
      <dgm:spPr/>
      <dgm:t>
        <a:bodyPr/>
        <a:lstStyle/>
        <a:p>
          <a:r>
            <a:rPr lang="es-CL"/>
            <a:t>IP Arcos</a:t>
          </a:r>
          <a:endParaRPr lang="en-US"/>
        </a:p>
      </dgm:t>
    </dgm:pt>
    <dgm:pt modelId="{3FAF157C-24FE-46CB-BAED-F3B072DF5397}" type="parTrans" cxnId="{C8642465-B465-4C2A-9C3A-7675126FFA4E}">
      <dgm:prSet/>
      <dgm:spPr/>
      <dgm:t>
        <a:bodyPr/>
        <a:lstStyle/>
        <a:p>
          <a:endParaRPr lang="en-US"/>
        </a:p>
      </dgm:t>
    </dgm:pt>
    <dgm:pt modelId="{786B0DC7-870B-4F87-AF5B-2D43360396F0}" type="sibTrans" cxnId="{C8642465-B465-4C2A-9C3A-7675126FFA4E}">
      <dgm:prSet/>
      <dgm:spPr/>
      <dgm:t>
        <a:bodyPr/>
        <a:lstStyle/>
        <a:p>
          <a:endParaRPr lang="en-US"/>
        </a:p>
      </dgm:t>
    </dgm:pt>
    <dgm:pt modelId="{8C0FB788-235C-49C7-AC44-25BA7D3A391B}">
      <dgm:prSet/>
      <dgm:spPr/>
      <dgm:t>
        <a:bodyPr/>
        <a:lstStyle/>
        <a:p>
          <a:r>
            <a:rPr lang="es-CL"/>
            <a:t>IP DUOC UC</a:t>
          </a:r>
          <a:endParaRPr lang="en-US"/>
        </a:p>
      </dgm:t>
    </dgm:pt>
    <dgm:pt modelId="{CA64C2AC-6AE0-4403-9620-67A8AA88C1DC}" type="parTrans" cxnId="{78E2F850-50D3-4CB7-B542-E5EF9051C51F}">
      <dgm:prSet/>
      <dgm:spPr/>
      <dgm:t>
        <a:bodyPr/>
        <a:lstStyle/>
        <a:p>
          <a:endParaRPr lang="en-US"/>
        </a:p>
      </dgm:t>
    </dgm:pt>
    <dgm:pt modelId="{02353312-D622-4478-A88D-5F5B0415A689}" type="sibTrans" cxnId="{78E2F850-50D3-4CB7-B542-E5EF9051C51F}">
      <dgm:prSet/>
      <dgm:spPr/>
      <dgm:t>
        <a:bodyPr/>
        <a:lstStyle/>
        <a:p>
          <a:endParaRPr lang="en-US"/>
        </a:p>
      </dgm:t>
    </dgm:pt>
    <dgm:pt modelId="{5514E858-3B3D-47F2-8820-F59FFB23C06B}">
      <dgm:prSet/>
      <dgm:spPr/>
      <dgm:t>
        <a:bodyPr/>
        <a:lstStyle/>
        <a:p>
          <a:r>
            <a:rPr lang="es-CL"/>
            <a:t>IP Escuela de Contadores Auditores de Santiago</a:t>
          </a:r>
          <a:endParaRPr lang="en-US"/>
        </a:p>
      </dgm:t>
    </dgm:pt>
    <dgm:pt modelId="{97D1A93D-F7D0-4C43-9C51-C1C9241C20CA}" type="parTrans" cxnId="{460A020B-1D1F-4BC7-B6B9-461F65C29886}">
      <dgm:prSet/>
      <dgm:spPr/>
      <dgm:t>
        <a:bodyPr/>
        <a:lstStyle/>
        <a:p>
          <a:endParaRPr lang="en-US"/>
        </a:p>
      </dgm:t>
    </dgm:pt>
    <dgm:pt modelId="{B1A25C91-69D7-4520-80DF-D4AB1B332248}" type="sibTrans" cxnId="{460A020B-1D1F-4BC7-B6B9-461F65C29886}">
      <dgm:prSet/>
      <dgm:spPr/>
      <dgm:t>
        <a:bodyPr/>
        <a:lstStyle/>
        <a:p>
          <a:endParaRPr lang="en-US"/>
        </a:p>
      </dgm:t>
    </dgm:pt>
    <dgm:pt modelId="{42971CB8-FEA2-45CF-9B1B-526321C090F4}">
      <dgm:prSet/>
      <dgm:spPr/>
      <dgm:t>
        <a:bodyPr/>
        <a:lstStyle/>
        <a:p>
          <a:r>
            <a:rPr lang="es-CL"/>
            <a:t>IP INACAP</a:t>
          </a:r>
          <a:endParaRPr lang="en-US"/>
        </a:p>
      </dgm:t>
    </dgm:pt>
    <dgm:pt modelId="{E8CCE8A9-8A8D-4BBB-8B0E-62F7D7861D92}" type="parTrans" cxnId="{015FFFCA-532E-4A7B-89F9-4F7045BB913B}">
      <dgm:prSet/>
      <dgm:spPr/>
      <dgm:t>
        <a:bodyPr/>
        <a:lstStyle/>
        <a:p>
          <a:endParaRPr lang="en-US"/>
        </a:p>
      </dgm:t>
    </dgm:pt>
    <dgm:pt modelId="{A8F481D5-71DE-4347-8CA4-36C551186554}" type="sibTrans" cxnId="{015FFFCA-532E-4A7B-89F9-4F7045BB913B}">
      <dgm:prSet/>
      <dgm:spPr/>
      <dgm:t>
        <a:bodyPr/>
        <a:lstStyle/>
        <a:p>
          <a:endParaRPr lang="en-US"/>
        </a:p>
      </dgm:t>
    </dgm:pt>
    <dgm:pt modelId="{E7856E5D-4232-4FD0-9BC8-23AB38C32937}">
      <dgm:prSet/>
      <dgm:spPr/>
      <dgm:t>
        <a:bodyPr/>
        <a:lstStyle/>
        <a:p>
          <a:r>
            <a:rPr lang="es-CL"/>
            <a:t>IP Instituto de Estudios Bancarios Guillermo Subercaseaux</a:t>
          </a:r>
          <a:br>
            <a:rPr lang="es-CL"/>
          </a:br>
          <a:endParaRPr lang="en-US"/>
        </a:p>
      </dgm:t>
    </dgm:pt>
    <dgm:pt modelId="{317DBA58-5466-47BE-83AB-E4C08F20E7ED}" type="parTrans" cxnId="{84CEFB8D-AE79-47E0-8775-16EC30BF01CE}">
      <dgm:prSet/>
      <dgm:spPr/>
      <dgm:t>
        <a:bodyPr/>
        <a:lstStyle/>
        <a:p>
          <a:endParaRPr lang="en-US"/>
        </a:p>
      </dgm:t>
    </dgm:pt>
    <dgm:pt modelId="{B5C67DDA-FDD8-46D2-A94F-91B0CA76D8E9}" type="sibTrans" cxnId="{84CEFB8D-AE79-47E0-8775-16EC30BF01CE}">
      <dgm:prSet/>
      <dgm:spPr/>
      <dgm:t>
        <a:bodyPr/>
        <a:lstStyle/>
        <a:p>
          <a:endParaRPr lang="en-US"/>
        </a:p>
      </dgm:t>
    </dgm:pt>
    <dgm:pt modelId="{A60372AF-1B29-2F41-B5D1-A35D9FB98867}" type="pres">
      <dgm:prSet presAssocID="{9D094CDE-245D-4009-B30F-63E01C1A3239}" presName="diagram" presStyleCnt="0">
        <dgm:presLayoutVars>
          <dgm:dir/>
          <dgm:resizeHandles val="exact"/>
        </dgm:presLayoutVars>
      </dgm:prSet>
      <dgm:spPr/>
    </dgm:pt>
    <dgm:pt modelId="{B3F4A107-3F87-AF48-9FA0-A3AA19792202}" type="pres">
      <dgm:prSet presAssocID="{4FF6FD87-5598-4293-8171-B603E21654F7}" presName="node" presStyleLbl="node1" presStyleIdx="0" presStyleCnt="6">
        <dgm:presLayoutVars>
          <dgm:bulletEnabled val="1"/>
        </dgm:presLayoutVars>
      </dgm:prSet>
      <dgm:spPr/>
    </dgm:pt>
    <dgm:pt modelId="{6830105A-0E13-FD47-931F-B7A8ABC32BF1}" type="pres">
      <dgm:prSet presAssocID="{ADCB133D-0B22-4E7F-86F6-36C4F07BB3C1}" presName="sibTrans" presStyleCnt="0"/>
      <dgm:spPr/>
    </dgm:pt>
    <dgm:pt modelId="{6376DF33-9ADE-4346-A7C5-00F146CE84C7}" type="pres">
      <dgm:prSet presAssocID="{FDC1299C-362C-4D47-B02E-C8687DBFBFAC}" presName="node" presStyleLbl="node1" presStyleIdx="1" presStyleCnt="6">
        <dgm:presLayoutVars>
          <dgm:bulletEnabled val="1"/>
        </dgm:presLayoutVars>
      </dgm:prSet>
      <dgm:spPr/>
    </dgm:pt>
    <dgm:pt modelId="{22ADD398-F1DB-BC43-8EEB-798B87A98CB1}" type="pres">
      <dgm:prSet presAssocID="{786B0DC7-870B-4F87-AF5B-2D43360396F0}" presName="sibTrans" presStyleCnt="0"/>
      <dgm:spPr/>
    </dgm:pt>
    <dgm:pt modelId="{A0207ED3-C1A3-D644-9C32-F46C92F91DEE}" type="pres">
      <dgm:prSet presAssocID="{8C0FB788-235C-49C7-AC44-25BA7D3A391B}" presName="node" presStyleLbl="node1" presStyleIdx="2" presStyleCnt="6">
        <dgm:presLayoutVars>
          <dgm:bulletEnabled val="1"/>
        </dgm:presLayoutVars>
      </dgm:prSet>
      <dgm:spPr/>
    </dgm:pt>
    <dgm:pt modelId="{5F43DBB1-EB55-3B48-81D7-4EE064EC912C}" type="pres">
      <dgm:prSet presAssocID="{02353312-D622-4478-A88D-5F5B0415A689}" presName="sibTrans" presStyleCnt="0"/>
      <dgm:spPr/>
    </dgm:pt>
    <dgm:pt modelId="{4FC23877-B285-A04C-B72D-DC977EF9F115}" type="pres">
      <dgm:prSet presAssocID="{5514E858-3B3D-47F2-8820-F59FFB23C06B}" presName="node" presStyleLbl="node1" presStyleIdx="3" presStyleCnt="6">
        <dgm:presLayoutVars>
          <dgm:bulletEnabled val="1"/>
        </dgm:presLayoutVars>
      </dgm:prSet>
      <dgm:spPr/>
    </dgm:pt>
    <dgm:pt modelId="{EA91B4F9-F403-294B-936D-D73D8C4C06F1}" type="pres">
      <dgm:prSet presAssocID="{B1A25C91-69D7-4520-80DF-D4AB1B332248}" presName="sibTrans" presStyleCnt="0"/>
      <dgm:spPr/>
    </dgm:pt>
    <dgm:pt modelId="{EF983AC7-69E3-334F-B979-C1E4B8CE8E98}" type="pres">
      <dgm:prSet presAssocID="{42971CB8-FEA2-45CF-9B1B-526321C090F4}" presName="node" presStyleLbl="node1" presStyleIdx="4" presStyleCnt="6">
        <dgm:presLayoutVars>
          <dgm:bulletEnabled val="1"/>
        </dgm:presLayoutVars>
      </dgm:prSet>
      <dgm:spPr/>
    </dgm:pt>
    <dgm:pt modelId="{4339330B-D170-BB48-91B0-B99719FA2282}" type="pres">
      <dgm:prSet presAssocID="{A8F481D5-71DE-4347-8CA4-36C551186554}" presName="sibTrans" presStyleCnt="0"/>
      <dgm:spPr/>
    </dgm:pt>
    <dgm:pt modelId="{4FD4CD9B-F928-D447-ACB9-7523D43CD824}" type="pres">
      <dgm:prSet presAssocID="{E7856E5D-4232-4FD0-9BC8-23AB38C32937}" presName="node" presStyleLbl="node1" presStyleIdx="5" presStyleCnt="6">
        <dgm:presLayoutVars>
          <dgm:bulletEnabled val="1"/>
        </dgm:presLayoutVars>
      </dgm:prSet>
      <dgm:spPr/>
    </dgm:pt>
  </dgm:ptLst>
  <dgm:cxnLst>
    <dgm:cxn modelId="{460A020B-1D1F-4BC7-B6B9-461F65C29886}" srcId="{9D094CDE-245D-4009-B30F-63E01C1A3239}" destId="{5514E858-3B3D-47F2-8820-F59FFB23C06B}" srcOrd="3" destOrd="0" parTransId="{97D1A93D-F7D0-4C43-9C51-C1C9241C20CA}" sibTransId="{B1A25C91-69D7-4520-80DF-D4AB1B332248}"/>
    <dgm:cxn modelId="{DFD11C10-A62C-F04C-ADF4-A373BE3A684C}" type="presOf" srcId="{9D094CDE-245D-4009-B30F-63E01C1A3239}" destId="{A60372AF-1B29-2F41-B5D1-A35D9FB98867}" srcOrd="0" destOrd="0" presId="urn:microsoft.com/office/officeart/2005/8/layout/default"/>
    <dgm:cxn modelId="{7BFE2B19-1F7A-4F2B-BF85-0B2C625F4FE0}" srcId="{9D094CDE-245D-4009-B30F-63E01C1A3239}" destId="{4FF6FD87-5598-4293-8171-B603E21654F7}" srcOrd="0" destOrd="0" parTransId="{43E4FA11-3D69-4AAC-B92A-F6E4A84DB22B}" sibTransId="{ADCB133D-0B22-4E7F-86F6-36C4F07BB3C1}"/>
    <dgm:cxn modelId="{78E2F850-50D3-4CB7-B542-E5EF9051C51F}" srcId="{9D094CDE-245D-4009-B30F-63E01C1A3239}" destId="{8C0FB788-235C-49C7-AC44-25BA7D3A391B}" srcOrd="2" destOrd="0" parTransId="{CA64C2AC-6AE0-4403-9620-67A8AA88C1DC}" sibTransId="{02353312-D622-4478-A88D-5F5B0415A689}"/>
    <dgm:cxn modelId="{1471F45E-E82C-0241-A7C0-6FE8D0486033}" type="presOf" srcId="{42971CB8-FEA2-45CF-9B1B-526321C090F4}" destId="{EF983AC7-69E3-334F-B979-C1E4B8CE8E98}" srcOrd="0" destOrd="0" presId="urn:microsoft.com/office/officeart/2005/8/layout/default"/>
    <dgm:cxn modelId="{C8642465-B465-4C2A-9C3A-7675126FFA4E}" srcId="{9D094CDE-245D-4009-B30F-63E01C1A3239}" destId="{FDC1299C-362C-4D47-B02E-C8687DBFBFAC}" srcOrd="1" destOrd="0" parTransId="{3FAF157C-24FE-46CB-BAED-F3B072DF5397}" sibTransId="{786B0DC7-870B-4F87-AF5B-2D43360396F0}"/>
    <dgm:cxn modelId="{84CEFB8D-AE79-47E0-8775-16EC30BF01CE}" srcId="{9D094CDE-245D-4009-B30F-63E01C1A3239}" destId="{E7856E5D-4232-4FD0-9BC8-23AB38C32937}" srcOrd="5" destOrd="0" parTransId="{317DBA58-5466-47BE-83AB-E4C08F20E7ED}" sibTransId="{B5C67DDA-FDD8-46D2-A94F-91B0CA76D8E9}"/>
    <dgm:cxn modelId="{987FE6AA-8985-8841-B842-8FE1E10ECC93}" type="presOf" srcId="{4FF6FD87-5598-4293-8171-B603E21654F7}" destId="{B3F4A107-3F87-AF48-9FA0-A3AA19792202}" srcOrd="0" destOrd="0" presId="urn:microsoft.com/office/officeart/2005/8/layout/default"/>
    <dgm:cxn modelId="{015FFFCA-532E-4A7B-89F9-4F7045BB913B}" srcId="{9D094CDE-245D-4009-B30F-63E01C1A3239}" destId="{42971CB8-FEA2-45CF-9B1B-526321C090F4}" srcOrd="4" destOrd="0" parTransId="{E8CCE8A9-8A8D-4BBB-8B0E-62F7D7861D92}" sibTransId="{A8F481D5-71DE-4347-8CA4-36C551186554}"/>
    <dgm:cxn modelId="{B77FFAD1-1758-E64F-9C06-3A9C3DD85471}" type="presOf" srcId="{FDC1299C-362C-4D47-B02E-C8687DBFBFAC}" destId="{6376DF33-9ADE-4346-A7C5-00F146CE84C7}" srcOrd="0" destOrd="0" presId="urn:microsoft.com/office/officeart/2005/8/layout/default"/>
    <dgm:cxn modelId="{081A0AD9-7113-6C47-B399-CC354D065600}" type="presOf" srcId="{8C0FB788-235C-49C7-AC44-25BA7D3A391B}" destId="{A0207ED3-C1A3-D644-9C32-F46C92F91DEE}" srcOrd="0" destOrd="0" presId="urn:microsoft.com/office/officeart/2005/8/layout/default"/>
    <dgm:cxn modelId="{0AC520EC-2CC8-BC46-8A36-CFC36020704C}" type="presOf" srcId="{E7856E5D-4232-4FD0-9BC8-23AB38C32937}" destId="{4FD4CD9B-F928-D447-ACB9-7523D43CD824}" srcOrd="0" destOrd="0" presId="urn:microsoft.com/office/officeart/2005/8/layout/default"/>
    <dgm:cxn modelId="{E4E53BF7-3032-0842-8A5C-7448C27AB352}" type="presOf" srcId="{5514E858-3B3D-47F2-8820-F59FFB23C06B}" destId="{4FC23877-B285-A04C-B72D-DC977EF9F115}" srcOrd="0" destOrd="0" presId="urn:microsoft.com/office/officeart/2005/8/layout/default"/>
    <dgm:cxn modelId="{D7F675AF-20D9-0646-B652-838E54FC47D1}" type="presParOf" srcId="{A60372AF-1B29-2F41-B5D1-A35D9FB98867}" destId="{B3F4A107-3F87-AF48-9FA0-A3AA19792202}" srcOrd="0" destOrd="0" presId="urn:microsoft.com/office/officeart/2005/8/layout/default"/>
    <dgm:cxn modelId="{1CF28EB2-DCC7-C047-8660-6ECA2C1FE402}" type="presParOf" srcId="{A60372AF-1B29-2F41-B5D1-A35D9FB98867}" destId="{6830105A-0E13-FD47-931F-B7A8ABC32BF1}" srcOrd="1" destOrd="0" presId="urn:microsoft.com/office/officeart/2005/8/layout/default"/>
    <dgm:cxn modelId="{30222072-CBF7-D642-93CE-5B4485030116}" type="presParOf" srcId="{A60372AF-1B29-2F41-B5D1-A35D9FB98867}" destId="{6376DF33-9ADE-4346-A7C5-00F146CE84C7}" srcOrd="2" destOrd="0" presId="urn:microsoft.com/office/officeart/2005/8/layout/default"/>
    <dgm:cxn modelId="{34D64BEC-8DFB-4443-964B-4C4AEF258518}" type="presParOf" srcId="{A60372AF-1B29-2F41-B5D1-A35D9FB98867}" destId="{22ADD398-F1DB-BC43-8EEB-798B87A98CB1}" srcOrd="3" destOrd="0" presId="urn:microsoft.com/office/officeart/2005/8/layout/default"/>
    <dgm:cxn modelId="{0E10A97D-A47A-4D4C-A60C-EC1C22F9F744}" type="presParOf" srcId="{A60372AF-1B29-2F41-B5D1-A35D9FB98867}" destId="{A0207ED3-C1A3-D644-9C32-F46C92F91DEE}" srcOrd="4" destOrd="0" presId="urn:microsoft.com/office/officeart/2005/8/layout/default"/>
    <dgm:cxn modelId="{3F0A655C-0613-174B-967F-E685174B9D74}" type="presParOf" srcId="{A60372AF-1B29-2F41-B5D1-A35D9FB98867}" destId="{5F43DBB1-EB55-3B48-81D7-4EE064EC912C}" srcOrd="5" destOrd="0" presId="urn:microsoft.com/office/officeart/2005/8/layout/default"/>
    <dgm:cxn modelId="{690513AC-E1ED-8647-9682-8C50FAA72597}" type="presParOf" srcId="{A60372AF-1B29-2F41-B5D1-A35D9FB98867}" destId="{4FC23877-B285-A04C-B72D-DC977EF9F115}" srcOrd="6" destOrd="0" presId="urn:microsoft.com/office/officeart/2005/8/layout/default"/>
    <dgm:cxn modelId="{18789D42-D935-D143-A30B-B1E9BF48A710}" type="presParOf" srcId="{A60372AF-1B29-2F41-B5D1-A35D9FB98867}" destId="{EA91B4F9-F403-294B-936D-D73D8C4C06F1}" srcOrd="7" destOrd="0" presId="urn:microsoft.com/office/officeart/2005/8/layout/default"/>
    <dgm:cxn modelId="{346EAF46-712D-CB46-8919-EBD99728A5A9}" type="presParOf" srcId="{A60372AF-1B29-2F41-B5D1-A35D9FB98867}" destId="{EF983AC7-69E3-334F-B979-C1E4B8CE8E98}" srcOrd="8" destOrd="0" presId="urn:microsoft.com/office/officeart/2005/8/layout/default"/>
    <dgm:cxn modelId="{D909C174-6303-D948-BD22-BAE78BEBBE67}" type="presParOf" srcId="{A60372AF-1B29-2F41-B5D1-A35D9FB98867}" destId="{4339330B-D170-BB48-91B0-B99719FA2282}" srcOrd="9" destOrd="0" presId="urn:microsoft.com/office/officeart/2005/8/layout/default"/>
    <dgm:cxn modelId="{1537276A-1A3E-1647-BF44-65EDB74D3765}" type="presParOf" srcId="{A60372AF-1B29-2F41-B5D1-A35D9FB98867}" destId="{4FD4CD9B-F928-D447-ACB9-7523D43CD82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65193-6BE0-2C46-86C0-758750EEB01A}">
      <dsp:nvSpPr>
        <dsp:cNvPr id="0" name=""/>
        <dsp:cNvSpPr/>
      </dsp:nvSpPr>
      <dsp:spPr>
        <a:xfrm>
          <a:off x="0" y="155586"/>
          <a:ext cx="6367912" cy="29694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400" kern="1200" dirty="0"/>
            <a:t>ESTUDIOS MEDIOS COMPLETOS (</a:t>
          </a:r>
          <a:r>
            <a:rPr lang="es-CL" sz="5400" kern="1200" dirty="0" err="1"/>
            <a:t>IVº</a:t>
          </a:r>
          <a:r>
            <a:rPr lang="es-CL" sz="5400" kern="1200" dirty="0"/>
            <a:t> MEDIO RENDIDO)</a:t>
          </a:r>
          <a:endParaRPr lang="en-US" sz="5400" kern="1200" dirty="0"/>
        </a:p>
      </dsp:txBody>
      <dsp:txXfrm>
        <a:off x="144957" y="300543"/>
        <a:ext cx="6077998" cy="2679546"/>
      </dsp:txXfrm>
    </dsp:sp>
    <dsp:sp modelId="{F4DB05FF-7314-D144-9042-5218FDFB850F}">
      <dsp:nvSpPr>
        <dsp:cNvPr id="0" name=""/>
        <dsp:cNvSpPr/>
      </dsp:nvSpPr>
      <dsp:spPr>
        <a:xfrm>
          <a:off x="0" y="3280566"/>
          <a:ext cx="6367912" cy="29694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5400" kern="1200"/>
            <a:t>RENDICIÓN PRUEBA DE TRANSICIÓN UNIVERSITARIA </a:t>
          </a:r>
          <a:endParaRPr lang="en-US" sz="5400" kern="1200"/>
        </a:p>
      </dsp:txBody>
      <dsp:txXfrm>
        <a:off x="144957" y="3425523"/>
        <a:ext cx="6077998" cy="26795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17F02-7FC7-714A-8E21-0D7D4A558EC7}">
      <dsp:nvSpPr>
        <dsp:cNvPr id="0" name=""/>
        <dsp:cNvSpPr/>
      </dsp:nvSpPr>
      <dsp:spPr>
        <a:xfrm>
          <a:off x="26314" y="2590"/>
          <a:ext cx="1609687" cy="9658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CFT CEDUC UCN</a:t>
          </a:r>
          <a:endParaRPr lang="en-US" sz="1800" kern="1200"/>
        </a:p>
      </dsp:txBody>
      <dsp:txXfrm>
        <a:off x="26314" y="2590"/>
        <a:ext cx="1609687" cy="965812"/>
      </dsp:txXfrm>
    </dsp:sp>
    <dsp:sp modelId="{BAA9E233-2C96-9841-841B-8CD27DAD64A1}">
      <dsp:nvSpPr>
        <dsp:cNvPr id="0" name=""/>
        <dsp:cNvSpPr/>
      </dsp:nvSpPr>
      <dsp:spPr>
        <a:xfrm>
          <a:off x="1796971" y="2590"/>
          <a:ext cx="1609687" cy="9658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43. CFT de la Región de Antofagasta</a:t>
          </a:r>
          <a:endParaRPr lang="en-US" sz="1800" kern="1200"/>
        </a:p>
      </dsp:txBody>
      <dsp:txXfrm>
        <a:off x="1796971" y="2590"/>
        <a:ext cx="1609687" cy="965812"/>
      </dsp:txXfrm>
    </dsp:sp>
    <dsp:sp modelId="{568A1950-013C-0541-9140-1C551849F2B5}">
      <dsp:nvSpPr>
        <dsp:cNvPr id="0" name=""/>
        <dsp:cNvSpPr/>
      </dsp:nvSpPr>
      <dsp:spPr>
        <a:xfrm>
          <a:off x="3567627" y="2590"/>
          <a:ext cx="1609687" cy="9658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44. CFT de la Región de Arica y Parinacota</a:t>
          </a:r>
          <a:endParaRPr lang="en-US" sz="1800" kern="1200"/>
        </a:p>
      </dsp:txBody>
      <dsp:txXfrm>
        <a:off x="3567627" y="2590"/>
        <a:ext cx="1609687" cy="965812"/>
      </dsp:txXfrm>
    </dsp:sp>
    <dsp:sp modelId="{BBF55C50-3E1E-234F-863B-A4C5D77FA899}">
      <dsp:nvSpPr>
        <dsp:cNvPr id="0" name=""/>
        <dsp:cNvSpPr/>
      </dsp:nvSpPr>
      <dsp:spPr>
        <a:xfrm>
          <a:off x="5338284" y="2590"/>
          <a:ext cx="1609687" cy="9658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45. CFT de la Región de Atacama</a:t>
          </a:r>
          <a:endParaRPr lang="en-US" sz="1800" kern="1200"/>
        </a:p>
      </dsp:txBody>
      <dsp:txXfrm>
        <a:off x="5338284" y="2590"/>
        <a:ext cx="1609687" cy="965812"/>
      </dsp:txXfrm>
    </dsp:sp>
    <dsp:sp modelId="{2824772F-F98A-B34A-B753-8A3FEC7CA832}">
      <dsp:nvSpPr>
        <dsp:cNvPr id="0" name=""/>
        <dsp:cNvSpPr/>
      </dsp:nvSpPr>
      <dsp:spPr>
        <a:xfrm>
          <a:off x="7108940" y="2590"/>
          <a:ext cx="1609687" cy="96581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46. CFT de la Región de Coquimbo </a:t>
          </a:r>
          <a:endParaRPr lang="en-US" sz="1800" kern="1200"/>
        </a:p>
      </dsp:txBody>
      <dsp:txXfrm>
        <a:off x="7108940" y="2590"/>
        <a:ext cx="1609687" cy="965812"/>
      </dsp:txXfrm>
    </dsp:sp>
    <dsp:sp modelId="{C8E7F19D-FF8D-4D4E-97C1-9AE3AC5EC7A6}">
      <dsp:nvSpPr>
        <dsp:cNvPr id="0" name=""/>
        <dsp:cNvSpPr/>
      </dsp:nvSpPr>
      <dsp:spPr>
        <a:xfrm>
          <a:off x="8879597" y="2590"/>
          <a:ext cx="1609687" cy="9658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47. CFT de la Región de La Araucanía</a:t>
          </a:r>
          <a:endParaRPr lang="en-US" sz="1800" kern="1200"/>
        </a:p>
      </dsp:txBody>
      <dsp:txXfrm>
        <a:off x="8879597" y="2590"/>
        <a:ext cx="1609687" cy="965812"/>
      </dsp:txXfrm>
    </dsp:sp>
    <dsp:sp modelId="{6B3C8907-AEC8-5E4C-80F8-494E9EB6220E}">
      <dsp:nvSpPr>
        <dsp:cNvPr id="0" name=""/>
        <dsp:cNvSpPr/>
      </dsp:nvSpPr>
      <dsp:spPr>
        <a:xfrm>
          <a:off x="26314" y="1129371"/>
          <a:ext cx="1609687" cy="9658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48. CFT de la Región de Los Lagos</a:t>
          </a:r>
          <a:endParaRPr lang="en-US" sz="1800" kern="1200"/>
        </a:p>
      </dsp:txBody>
      <dsp:txXfrm>
        <a:off x="26314" y="1129371"/>
        <a:ext cx="1609687" cy="965812"/>
      </dsp:txXfrm>
    </dsp:sp>
    <dsp:sp modelId="{DC3F4324-FEBD-1944-B743-7C6CEFCB1FD2}">
      <dsp:nvSpPr>
        <dsp:cNvPr id="0" name=""/>
        <dsp:cNvSpPr/>
      </dsp:nvSpPr>
      <dsp:spPr>
        <a:xfrm>
          <a:off x="1796971" y="1129371"/>
          <a:ext cx="1609687" cy="9658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49. CFT de la Región de Los Ríos</a:t>
          </a:r>
          <a:endParaRPr lang="en-US" sz="1800" kern="1200"/>
        </a:p>
      </dsp:txBody>
      <dsp:txXfrm>
        <a:off x="1796971" y="1129371"/>
        <a:ext cx="1609687" cy="965812"/>
      </dsp:txXfrm>
    </dsp:sp>
    <dsp:sp modelId="{825B116C-E336-4046-AB3E-E4A71A0D2290}">
      <dsp:nvSpPr>
        <dsp:cNvPr id="0" name=""/>
        <dsp:cNvSpPr/>
      </dsp:nvSpPr>
      <dsp:spPr>
        <a:xfrm>
          <a:off x="3567627" y="1129371"/>
          <a:ext cx="1609687" cy="9658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50. CFT de la Región de Magallanes</a:t>
          </a:r>
          <a:endParaRPr lang="en-US" sz="1800" kern="1200"/>
        </a:p>
      </dsp:txBody>
      <dsp:txXfrm>
        <a:off x="3567627" y="1129371"/>
        <a:ext cx="1609687" cy="965812"/>
      </dsp:txXfrm>
    </dsp:sp>
    <dsp:sp modelId="{0A919031-508E-A441-9D22-ED069D8F473A}">
      <dsp:nvSpPr>
        <dsp:cNvPr id="0" name=""/>
        <dsp:cNvSpPr/>
      </dsp:nvSpPr>
      <dsp:spPr>
        <a:xfrm>
          <a:off x="5338284" y="1129371"/>
          <a:ext cx="1609687" cy="96581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51. CFT de la Región de Tarapacá </a:t>
          </a:r>
          <a:endParaRPr lang="en-US" sz="1800" kern="1200"/>
        </a:p>
      </dsp:txBody>
      <dsp:txXfrm>
        <a:off x="5338284" y="1129371"/>
        <a:ext cx="1609687" cy="965812"/>
      </dsp:txXfrm>
    </dsp:sp>
    <dsp:sp modelId="{EDB0C2F9-1165-1041-A3A8-CE698BFC539D}">
      <dsp:nvSpPr>
        <dsp:cNvPr id="0" name=""/>
        <dsp:cNvSpPr/>
      </dsp:nvSpPr>
      <dsp:spPr>
        <a:xfrm>
          <a:off x="7108940" y="1129371"/>
          <a:ext cx="1609687" cy="9658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52. CFT de la Región de Valparaíso</a:t>
          </a:r>
          <a:endParaRPr lang="en-US" sz="1800" kern="1200"/>
        </a:p>
      </dsp:txBody>
      <dsp:txXfrm>
        <a:off x="7108940" y="1129371"/>
        <a:ext cx="1609687" cy="965812"/>
      </dsp:txXfrm>
    </dsp:sp>
    <dsp:sp modelId="{D4973D29-E6D9-EA4C-9AA6-BFBBD3CAECCF}">
      <dsp:nvSpPr>
        <dsp:cNvPr id="0" name=""/>
        <dsp:cNvSpPr/>
      </dsp:nvSpPr>
      <dsp:spPr>
        <a:xfrm>
          <a:off x="8879597" y="1129371"/>
          <a:ext cx="1609687" cy="9658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53. CFT de la Región del Maule</a:t>
          </a:r>
          <a:endParaRPr lang="en-US" sz="1800" kern="1200"/>
        </a:p>
      </dsp:txBody>
      <dsp:txXfrm>
        <a:off x="8879597" y="1129371"/>
        <a:ext cx="1609687" cy="965812"/>
      </dsp:txXfrm>
    </dsp:sp>
    <dsp:sp modelId="{DD76749A-5725-8941-ADB0-361CDF7FD04A}">
      <dsp:nvSpPr>
        <dsp:cNvPr id="0" name=""/>
        <dsp:cNvSpPr/>
      </dsp:nvSpPr>
      <dsp:spPr>
        <a:xfrm>
          <a:off x="26314" y="2256153"/>
          <a:ext cx="1609687" cy="9658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54. CFT de la Región Metropolitana</a:t>
          </a:r>
          <a:endParaRPr lang="en-US" sz="1800" kern="1200"/>
        </a:p>
      </dsp:txBody>
      <dsp:txXfrm>
        <a:off x="26314" y="2256153"/>
        <a:ext cx="1609687" cy="965812"/>
      </dsp:txXfrm>
    </dsp:sp>
    <dsp:sp modelId="{376B053A-8733-7E48-89E6-7F6B2359C032}">
      <dsp:nvSpPr>
        <dsp:cNvPr id="0" name=""/>
        <dsp:cNvSpPr/>
      </dsp:nvSpPr>
      <dsp:spPr>
        <a:xfrm>
          <a:off x="1796971" y="2256153"/>
          <a:ext cx="1609687" cy="9658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55. CFT ENAC</a:t>
          </a:r>
          <a:endParaRPr lang="en-US" sz="1800" kern="1200"/>
        </a:p>
      </dsp:txBody>
      <dsp:txXfrm>
        <a:off x="1796971" y="2256153"/>
        <a:ext cx="1609687" cy="965812"/>
      </dsp:txXfrm>
    </dsp:sp>
    <dsp:sp modelId="{D2933787-AAED-2E45-8044-F840CAC74F60}">
      <dsp:nvSpPr>
        <dsp:cNvPr id="0" name=""/>
        <dsp:cNvSpPr/>
      </dsp:nvSpPr>
      <dsp:spPr>
        <a:xfrm>
          <a:off x="3567627" y="2256153"/>
          <a:ext cx="1609687" cy="96581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56. CFT INACAP</a:t>
          </a:r>
          <a:endParaRPr lang="en-US" sz="1800" kern="1200"/>
        </a:p>
      </dsp:txBody>
      <dsp:txXfrm>
        <a:off x="3567627" y="2256153"/>
        <a:ext cx="1609687" cy="965812"/>
      </dsp:txXfrm>
    </dsp:sp>
    <dsp:sp modelId="{3A10E552-1575-4248-A0C0-AD918E507F2C}">
      <dsp:nvSpPr>
        <dsp:cNvPr id="0" name=""/>
        <dsp:cNvSpPr/>
      </dsp:nvSpPr>
      <dsp:spPr>
        <a:xfrm>
          <a:off x="5338284" y="2256153"/>
          <a:ext cx="1609687" cy="9658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57. CFT Lota Arauco</a:t>
          </a:r>
          <a:endParaRPr lang="en-US" sz="1800" kern="1200"/>
        </a:p>
      </dsp:txBody>
      <dsp:txXfrm>
        <a:off x="5338284" y="2256153"/>
        <a:ext cx="1609687" cy="965812"/>
      </dsp:txXfrm>
    </dsp:sp>
    <dsp:sp modelId="{356ADC01-9B7A-0843-AD9B-4D375C3113D4}">
      <dsp:nvSpPr>
        <dsp:cNvPr id="0" name=""/>
        <dsp:cNvSpPr/>
      </dsp:nvSpPr>
      <dsp:spPr>
        <a:xfrm>
          <a:off x="7108940" y="2256153"/>
          <a:ext cx="1609687" cy="9658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58. CFT San Agustín</a:t>
          </a:r>
          <a:endParaRPr lang="en-US" sz="1800" kern="1200"/>
        </a:p>
      </dsp:txBody>
      <dsp:txXfrm>
        <a:off x="7108940" y="2256153"/>
        <a:ext cx="1609687" cy="965812"/>
      </dsp:txXfrm>
    </dsp:sp>
    <dsp:sp modelId="{9B754E1F-99F4-8E43-8C90-B14575822320}">
      <dsp:nvSpPr>
        <dsp:cNvPr id="0" name=""/>
        <dsp:cNvSpPr/>
      </dsp:nvSpPr>
      <dsp:spPr>
        <a:xfrm>
          <a:off x="8879597" y="2256153"/>
          <a:ext cx="1609687" cy="9658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59. CFT Santo Tomás</a:t>
          </a:r>
          <a:endParaRPr lang="en-US" sz="1800" kern="1200"/>
        </a:p>
      </dsp:txBody>
      <dsp:txXfrm>
        <a:off x="8879597" y="2256153"/>
        <a:ext cx="1609687" cy="965812"/>
      </dsp:txXfrm>
    </dsp:sp>
    <dsp:sp modelId="{8D0FBD33-3797-1C4C-A3D7-3F329D1FADA2}">
      <dsp:nvSpPr>
        <dsp:cNvPr id="0" name=""/>
        <dsp:cNvSpPr/>
      </dsp:nvSpPr>
      <dsp:spPr>
        <a:xfrm>
          <a:off x="4452956" y="3382934"/>
          <a:ext cx="1609687" cy="9658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/>
            <a:t>60. CFT PUCV</a:t>
          </a:r>
          <a:endParaRPr lang="en-US" sz="1800" kern="1200"/>
        </a:p>
      </dsp:txBody>
      <dsp:txXfrm>
        <a:off x="4452956" y="3382934"/>
        <a:ext cx="1609687" cy="965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D1D61-576F-044B-8795-2B00616E9599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29211-CAD5-7E41-A5E2-1E2922B810C9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ES LA PRUEBA QUE PERMITE INGRESAR A LAS UNIVERSIDADES CHILENAS. </a:t>
          </a:r>
          <a:endParaRPr lang="en-US" sz="1800" kern="1200" dirty="0"/>
        </a:p>
      </dsp:txBody>
      <dsp:txXfrm>
        <a:off x="0" y="2703"/>
        <a:ext cx="6900512" cy="921789"/>
      </dsp:txXfrm>
    </dsp:sp>
    <dsp:sp modelId="{0D514D50-6C07-7142-9EEB-DBD4025D9FD7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6128F-2849-4A44-BB90-E40A93FA456C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EL PUNTAJE MINIMO EXIGIDO ES DE 450 PUNTOS PROMEDIO ENTRE LAS PRUEBAS OBLIGATORIAS (COMPRENSIÓN LECTORA Y MATEMÁTICA)</a:t>
          </a:r>
          <a:endParaRPr lang="en-US" sz="1800" kern="1200" dirty="0"/>
        </a:p>
      </dsp:txBody>
      <dsp:txXfrm>
        <a:off x="0" y="924492"/>
        <a:ext cx="6900512" cy="921789"/>
      </dsp:txXfrm>
    </dsp:sp>
    <dsp:sp modelId="{6041D827-9128-EF4E-B88A-2133B13436E4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E9156-993F-EA42-935D-702671983A8A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MIENTRAS MAYOR SEA TU PUNTAJE, MÁS POSIBILIDADES TENDRÁS DE INGRESAR A LA UNIVERSIDAD.</a:t>
          </a:r>
        </a:p>
      </dsp:txBody>
      <dsp:txXfrm>
        <a:off x="0" y="1846281"/>
        <a:ext cx="6900512" cy="921789"/>
      </dsp:txXfrm>
    </dsp:sp>
    <dsp:sp modelId="{375FE608-AFBB-8F4F-8124-85749602EAE1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A6D7E-3705-2949-9998-EA12FF039020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DEBES POSTULAR PARA RENDIR ESTA PRUEBA</a:t>
          </a:r>
          <a:endParaRPr lang="en-US" sz="1800" kern="1200" dirty="0"/>
        </a:p>
      </dsp:txBody>
      <dsp:txXfrm>
        <a:off x="0" y="2768070"/>
        <a:ext cx="6900512" cy="921789"/>
      </dsp:txXfrm>
    </dsp:sp>
    <dsp:sp modelId="{30E572B2-B4AC-674B-B1CC-A727AE28DD30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762EA-8AB5-BF40-BCC1-064AF63BCC2A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EXISTE UNA BECA QUE CUBRE EL VALOR DE LA RENDICIÓN DE LA PRUEBA. </a:t>
          </a:r>
        </a:p>
      </dsp:txBody>
      <dsp:txXfrm>
        <a:off x="0" y="3689859"/>
        <a:ext cx="6900512" cy="921789"/>
      </dsp:txXfrm>
    </dsp:sp>
    <dsp:sp modelId="{85DE0C0D-2D2B-A84A-9029-A44E2D9B737A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B24C7-E6A7-8B4D-AB99-427CD015CE40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TODA LA INFORMACIÓN RELATIVA A LA PRUEBA PUEDES ENCONTRARLA EN WWW.DEMRE.CL</a:t>
          </a:r>
        </a:p>
      </dsp:txBody>
      <dsp:txXfrm>
        <a:off x="0" y="4611648"/>
        <a:ext cx="6900512" cy="921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AD5BA-8BF5-4368-BC63-6E599247C6E2}">
      <dsp:nvSpPr>
        <dsp:cNvPr id="0" name=""/>
        <dsp:cNvSpPr/>
      </dsp:nvSpPr>
      <dsp:spPr>
        <a:xfrm>
          <a:off x="0" y="22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2E1C3-A16D-4AC9-9D2A-98FB44660B28}">
      <dsp:nvSpPr>
        <dsp:cNvPr id="0" name=""/>
        <dsp:cNvSpPr/>
      </dsp:nvSpPr>
      <dsp:spPr>
        <a:xfrm>
          <a:off x="350270" y="262816"/>
          <a:ext cx="636855" cy="636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6EE9F-9AD8-4041-8DB2-0B02B7DA4CF5}">
      <dsp:nvSpPr>
        <dsp:cNvPr id="0" name=""/>
        <dsp:cNvSpPr/>
      </dsp:nvSpPr>
      <dsp:spPr>
        <a:xfrm>
          <a:off x="1337397" y="22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 dirty="0"/>
            <a:t>DEBES CONOCER EL TEMARIO DE LAS PRUEBAS. </a:t>
          </a:r>
          <a:endParaRPr lang="en-US" sz="2200" kern="1200" dirty="0"/>
        </a:p>
      </dsp:txBody>
      <dsp:txXfrm>
        <a:off x="1337397" y="2284"/>
        <a:ext cx="4926242" cy="1157919"/>
      </dsp:txXfrm>
    </dsp:sp>
    <dsp:sp modelId="{53652BCF-3801-426E-BF1A-299C040D6B8E}">
      <dsp:nvSpPr>
        <dsp:cNvPr id="0" name=""/>
        <dsp:cNvSpPr/>
      </dsp:nvSpPr>
      <dsp:spPr>
        <a:xfrm>
          <a:off x="0" y="14496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8B8C0-B451-4648-B010-01B44F6FD782}">
      <dsp:nvSpPr>
        <dsp:cNvPr id="0" name=""/>
        <dsp:cNvSpPr/>
      </dsp:nvSpPr>
      <dsp:spPr>
        <a:xfrm>
          <a:off x="350270" y="1710216"/>
          <a:ext cx="636855" cy="636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B9C89-813C-4DAC-8516-EFF16A71ADCB}">
      <dsp:nvSpPr>
        <dsp:cNvPr id="0" name=""/>
        <dsp:cNvSpPr/>
      </dsp:nvSpPr>
      <dsp:spPr>
        <a:xfrm>
          <a:off x="1337397" y="14496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/>
            <a:t>DEBES ESTUDIAR LOS CONTENIDOS</a:t>
          </a:r>
          <a:endParaRPr lang="en-US" sz="2200" kern="1200"/>
        </a:p>
      </dsp:txBody>
      <dsp:txXfrm>
        <a:off x="1337397" y="1449684"/>
        <a:ext cx="4926242" cy="1157919"/>
      </dsp:txXfrm>
    </dsp:sp>
    <dsp:sp modelId="{3CCC0CFE-0346-4C75-888A-1C0CF4B8AC7F}">
      <dsp:nvSpPr>
        <dsp:cNvPr id="0" name=""/>
        <dsp:cNvSpPr/>
      </dsp:nvSpPr>
      <dsp:spPr>
        <a:xfrm>
          <a:off x="0" y="28970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4EF7C-3B6C-43F3-A465-4C75E48F3370}">
      <dsp:nvSpPr>
        <dsp:cNvPr id="0" name=""/>
        <dsp:cNvSpPr/>
      </dsp:nvSpPr>
      <dsp:spPr>
        <a:xfrm>
          <a:off x="350270" y="3157615"/>
          <a:ext cx="636855" cy="636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9B7793-BDF8-4457-956E-AE29162239D2}">
      <dsp:nvSpPr>
        <dsp:cNvPr id="0" name=""/>
        <dsp:cNvSpPr/>
      </dsp:nvSpPr>
      <dsp:spPr>
        <a:xfrm>
          <a:off x="1337397" y="28970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 dirty="0"/>
            <a:t>DEBES PRÁCTICAR </a:t>
          </a:r>
          <a:endParaRPr lang="en-US" sz="2200" kern="1200" dirty="0"/>
        </a:p>
      </dsp:txBody>
      <dsp:txXfrm>
        <a:off x="1337397" y="2897083"/>
        <a:ext cx="4926242" cy="1157919"/>
      </dsp:txXfrm>
    </dsp:sp>
    <dsp:sp modelId="{73A14F1C-9858-EC4C-9C16-E9A12B54A081}">
      <dsp:nvSpPr>
        <dsp:cNvPr id="0" name=""/>
        <dsp:cNvSpPr/>
      </dsp:nvSpPr>
      <dsp:spPr>
        <a:xfrm>
          <a:off x="0" y="43444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93739-D973-864D-821D-276CC2423C52}">
      <dsp:nvSpPr>
        <dsp:cNvPr id="0" name=""/>
        <dsp:cNvSpPr/>
      </dsp:nvSpPr>
      <dsp:spPr>
        <a:xfrm>
          <a:off x="350270" y="4605015"/>
          <a:ext cx="636855" cy="6368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3972FC-EA23-1641-B562-B46CFA377435}">
      <dsp:nvSpPr>
        <dsp:cNvPr id="0" name=""/>
        <dsp:cNvSpPr/>
      </dsp:nvSpPr>
      <dsp:spPr>
        <a:xfrm>
          <a:off x="1337397" y="43444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VISITA </a:t>
          </a:r>
          <a:r>
            <a:rPr lang="en-US" sz="2200" kern="1200" dirty="0">
              <a:hlinkClick xmlns:r="http://schemas.openxmlformats.org/officeDocument/2006/relationships" r:id="rId9"/>
            </a:rPr>
            <a:t>DEMRE</a:t>
          </a:r>
          <a:endParaRPr lang="en-US" sz="2200" kern="1200" dirty="0"/>
        </a:p>
      </dsp:txBody>
      <dsp:txXfrm>
        <a:off x="1337397" y="4344483"/>
        <a:ext cx="4926242" cy="1157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DAA28-5599-3847-8E52-756BE0DE25F0}">
      <dsp:nvSpPr>
        <dsp:cNvPr id="0" name=""/>
        <dsp:cNvSpPr/>
      </dsp:nvSpPr>
      <dsp:spPr>
        <a:xfrm>
          <a:off x="675696" y="326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BICENTENARIO</a:t>
          </a:r>
          <a:endParaRPr lang="en-US" sz="1300" kern="1200"/>
        </a:p>
      </dsp:txBody>
      <dsp:txXfrm>
        <a:off x="675696" y="326"/>
        <a:ext cx="1454624" cy="872774"/>
      </dsp:txXfrm>
    </dsp:sp>
    <dsp:sp modelId="{2C9C4246-EDE9-5A4D-A246-E1A1D6640427}">
      <dsp:nvSpPr>
        <dsp:cNvPr id="0" name=""/>
        <dsp:cNvSpPr/>
      </dsp:nvSpPr>
      <dsp:spPr>
        <a:xfrm>
          <a:off x="2275783" y="326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NUEVO MILENIO</a:t>
          </a:r>
          <a:endParaRPr lang="en-US" sz="1300" kern="1200"/>
        </a:p>
      </dsp:txBody>
      <dsp:txXfrm>
        <a:off x="2275783" y="326"/>
        <a:ext cx="1454624" cy="872774"/>
      </dsp:txXfrm>
    </dsp:sp>
    <dsp:sp modelId="{0BE895E0-A14D-4E46-80A5-E4EB5D50BD68}">
      <dsp:nvSpPr>
        <dsp:cNvPr id="0" name=""/>
        <dsp:cNvSpPr/>
      </dsp:nvSpPr>
      <dsp:spPr>
        <a:xfrm>
          <a:off x="3875870" y="326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JUAN GOMEZ MILLA</a:t>
          </a:r>
          <a:endParaRPr lang="en-US" sz="1300" kern="1200"/>
        </a:p>
      </dsp:txBody>
      <dsp:txXfrm>
        <a:off x="3875870" y="326"/>
        <a:ext cx="1454624" cy="872774"/>
      </dsp:txXfrm>
    </dsp:sp>
    <dsp:sp modelId="{5AE39AC9-9862-E240-9E74-1108894B8BA0}">
      <dsp:nvSpPr>
        <dsp:cNvPr id="0" name=""/>
        <dsp:cNvSpPr/>
      </dsp:nvSpPr>
      <dsp:spPr>
        <a:xfrm>
          <a:off x="675696" y="1018563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VOCACIÓN DE PROFESOR</a:t>
          </a:r>
          <a:endParaRPr lang="en-US" sz="1300" kern="1200"/>
        </a:p>
      </dsp:txBody>
      <dsp:txXfrm>
        <a:off x="675696" y="1018563"/>
        <a:ext cx="1454624" cy="872774"/>
      </dsp:txXfrm>
    </dsp:sp>
    <dsp:sp modelId="{8A9FDBC2-A574-0E45-9E0F-A0D9072B9919}">
      <dsp:nvSpPr>
        <dsp:cNvPr id="0" name=""/>
        <dsp:cNvSpPr/>
      </dsp:nvSpPr>
      <dsp:spPr>
        <a:xfrm>
          <a:off x="2275783" y="1018563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PUNTAJE PRUEBA DE TRANSICIÓN UNIVERSITARIA</a:t>
          </a:r>
          <a:endParaRPr lang="en-US" sz="1300" kern="1200"/>
        </a:p>
      </dsp:txBody>
      <dsp:txXfrm>
        <a:off x="2275783" y="1018563"/>
        <a:ext cx="1454624" cy="872774"/>
      </dsp:txXfrm>
    </dsp:sp>
    <dsp:sp modelId="{46F9981A-50F7-E74E-B2D2-EF9A80551561}">
      <dsp:nvSpPr>
        <dsp:cNvPr id="0" name=""/>
        <dsp:cNvSpPr/>
      </dsp:nvSpPr>
      <dsp:spPr>
        <a:xfrm>
          <a:off x="3875870" y="1018563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EXCELENCIA TÉCNICA </a:t>
          </a:r>
          <a:endParaRPr lang="en-US" sz="1300" kern="1200"/>
        </a:p>
      </dsp:txBody>
      <dsp:txXfrm>
        <a:off x="3875870" y="1018563"/>
        <a:ext cx="1454624" cy="872774"/>
      </dsp:txXfrm>
    </dsp:sp>
    <dsp:sp modelId="{1F7B505A-E233-8746-A9F2-859D05DE9A6C}">
      <dsp:nvSpPr>
        <dsp:cNvPr id="0" name=""/>
        <dsp:cNvSpPr/>
      </dsp:nvSpPr>
      <dsp:spPr>
        <a:xfrm>
          <a:off x="675696" y="2036800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EXCELENCIA ACADÉMICA</a:t>
          </a:r>
          <a:endParaRPr lang="en-US" sz="1300" kern="1200"/>
        </a:p>
      </dsp:txBody>
      <dsp:txXfrm>
        <a:off x="675696" y="2036800"/>
        <a:ext cx="1454624" cy="872774"/>
      </dsp:txXfrm>
    </dsp:sp>
    <dsp:sp modelId="{928CD800-AC4B-B24A-ABD5-6848D3801828}">
      <dsp:nvSpPr>
        <dsp:cNvPr id="0" name=""/>
        <dsp:cNvSpPr/>
      </dsp:nvSpPr>
      <dsp:spPr>
        <a:xfrm>
          <a:off x="2275783" y="2036800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PARA HIJOS DE PROFESIONALES DE LA EDUCACIÓN</a:t>
          </a:r>
          <a:endParaRPr lang="en-US" sz="1300" kern="1200"/>
        </a:p>
      </dsp:txBody>
      <dsp:txXfrm>
        <a:off x="2275783" y="2036800"/>
        <a:ext cx="1454624" cy="872774"/>
      </dsp:txXfrm>
    </dsp:sp>
    <dsp:sp modelId="{0E3A04A3-DC70-3A42-830B-B42C41363563}">
      <dsp:nvSpPr>
        <dsp:cNvPr id="0" name=""/>
        <dsp:cNvSpPr/>
      </dsp:nvSpPr>
      <dsp:spPr>
        <a:xfrm>
          <a:off x="3875870" y="2036800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BECAS PARA ESTUDIANTES EN SITUACIÓN DE DISCAPACIDAD</a:t>
          </a:r>
          <a:endParaRPr lang="en-US" sz="1300" kern="1200"/>
        </a:p>
      </dsp:txBody>
      <dsp:txXfrm>
        <a:off x="3875870" y="2036800"/>
        <a:ext cx="1454624" cy="872774"/>
      </dsp:txXfrm>
    </dsp:sp>
    <dsp:sp modelId="{A9F213C3-2AF0-0747-B697-45AFDD425F5B}">
      <dsp:nvSpPr>
        <dsp:cNvPr id="0" name=""/>
        <dsp:cNvSpPr/>
      </dsp:nvSpPr>
      <dsp:spPr>
        <a:xfrm>
          <a:off x="1475740" y="3055037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DE ARTICULACIÓN </a:t>
          </a:r>
          <a:endParaRPr lang="en-US" sz="1300" kern="1200"/>
        </a:p>
      </dsp:txBody>
      <dsp:txXfrm>
        <a:off x="1475740" y="3055037"/>
        <a:ext cx="1454624" cy="872774"/>
      </dsp:txXfrm>
    </dsp:sp>
    <dsp:sp modelId="{E1EB90AC-DB2C-9649-B0A3-1FAD87290448}">
      <dsp:nvSpPr>
        <dsp:cNvPr id="0" name=""/>
        <dsp:cNvSpPr/>
      </dsp:nvSpPr>
      <dsp:spPr>
        <a:xfrm>
          <a:off x="3075827" y="3055037"/>
          <a:ext cx="1454624" cy="8727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BECA DE REPARACIÓN </a:t>
          </a:r>
          <a:endParaRPr lang="en-US" sz="1300" kern="1200"/>
        </a:p>
      </dsp:txBody>
      <dsp:txXfrm>
        <a:off x="3075827" y="3055037"/>
        <a:ext cx="1454624" cy="8727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33B27-A4A5-8944-8411-7EBEB591091D}">
      <dsp:nvSpPr>
        <dsp:cNvPr id="0" name=""/>
        <dsp:cNvSpPr/>
      </dsp:nvSpPr>
      <dsp:spPr>
        <a:xfrm>
          <a:off x="0" y="213444"/>
          <a:ext cx="6263640" cy="50777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100" kern="1200" dirty="0"/>
            <a:t>La </a:t>
          </a:r>
          <a:r>
            <a:rPr lang="es-CL" sz="3100" b="1" kern="1200" dirty="0"/>
            <a:t>gratuidad</a:t>
          </a:r>
          <a:r>
            <a:rPr lang="es-CL" sz="3100" kern="1200" dirty="0"/>
            <a:t> es un beneficio estudiantil que tiene como objetivo que las familias correspondientes al 60% de menores ingresos de la población, cuyos miembros estudien en las instituciones adscritas al beneficio, no paguen el arancel ni la matrícula en su institución durante la duración de la carrera.</a:t>
          </a:r>
          <a:endParaRPr lang="en-US" sz="3100" kern="1200" dirty="0"/>
        </a:p>
      </dsp:txBody>
      <dsp:txXfrm>
        <a:off x="247878" y="461322"/>
        <a:ext cx="5767884" cy="45820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94290-5C40-FC45-96D2-6AFF9C8915D4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de Playa Ancha con sede en Valparaíso y San Felipe</a:t>
          </a:r>
        </a:p>
      </dsp:txBody>
      <dsp:txXfrm>
        <a:off x="582645" y="1178"/>
        <a:ext cx="2174490" cy="1304694"/>
      </dsp:txXfrm>
    </dsp:sp>
    <dsp:sp modelId="{B351ACEB-11EB-8B4C-A285-AE5D917F7626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2">
            <a:hueOff val="-132306"/>
            <a:satOff val="-7630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de Santiago de Chile con sede en Santiago</a:t>
          </a:r>
        </a:p>
      </dsp:txBody>
      <dsp:txXfrm>
        <a:off x="2974584" y="1178"/>
        <a:ext cx="2174490" cy="1304694"/>
      </dsp:txXfrm>
    </dsp:sp>
    <dsp:sp modelId="{3D77698B-4511-3544-81BF-BCD027720C1D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2">
            <a:hueOff val="-264611"/>
            <a:satOff val="-15260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de Talca con sedes en Talca, Curicó, Linares y Santiago</a:t>
          </a:r>
        </a:p>
      </dsp:txBody>
      <dsp:txXfrm>
        <a:off x="5366524" y="1178"/>
        <a:ext cx="2174490" cy="1304694"/>
      </dsp:txXfrm>
    </dsp:sp>
    <dsp:sp modelId="{0738E095-54C6-824D-B888-68AC1B500945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2">
            <a:hueOff val="-396917"/>
            <a:satOff val="-22889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de Tarapacá con sedes en Arica e Iquique</a:t>
          </a:r>
        </a:p>
      </dsp:txBody>
      <dsp:txXfrm>
        <a:off x="7758464" y="1178"/>
        <a:ext cx="2174490" cy="1304694"/>
      </dsp:txXfrm>
    </dsp:sp>
    <dsp:sp modelId="{757E8720-7518-7848-A8ED-AFC8E4B1041A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2">
            <a:hueOff val="-529223"/>
            <a:satOff val="-30519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de Valparaíso con sedes en Valparaíso, San Felipe y Santiago</a:t>
          </a:r>
        </a:p>
      </dsp:txBody>
      <dsp:txXfrm>
        <a:off x="582645" y="1523321"/>
        <a:ext cx="2174490" cy="1304694"/>
      </dsp:txXfrm>
    </dsp:sp>
    <dsp:sp modelId="{5F7FC5EC-A672-B343-9DEE-EB71BD0D050E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2">
            <a:hueOff val="-661529"/>
            <a:satOff val="-38149"/>
            <a:lumOff val="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del Bío Bío con sedes en Concepción y Chillán</a:t>
          </a:r>
        </a:p>
      </dsp:txBody>
      <dsp:txXfrm>
        <a:off x="2974584" y="1523321"/>
        <a:ext cx="2174490" cy="1304694"/>
      </dsp:txXfrm>
    </dsp:sp>
    <dsp:sp modelId="{112BEF86-E315-BB42-97C0-DC472669E34B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2">
            <a:hueOff val="-793834"/>
            <a:satOff val="-45779"/>
            <a:lumOff val="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Diego Portales con sede en Santiago</a:t>
          </a:r>
        </a:p>
      </dsp:txBody>
      <dsp:txXfrm>
        <a:off x="5366524" y="1523321"/>
        <a:ext cx="2174490" cy="1304694"/>
      </dsp:txXfrm>
    </dsp:sp>
    <dsp:sp modelId="{816CB891-4DA3-F74D-9F1F-721DE0F5BB03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>
            <a:hueOff val="-926140"/>
            <a:satOff val="-53409"/>
            <a:lumOff val="5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Finis Terrae con sede en Santiago </a:t>
          </a:r>
        </a:p>
      </dsp:txBody>
      <dsp:txXfrm>
        <a:off x="7758464" y="1523321"/>
        <a:ext cx="2174490" cy="1304694"/>
      </dsp:txXfrm>
    </dsp:sp>
    <dsp:sp modelId="{93E15B84-AF41-514C-BCF7-435BFA62B3EE}">
      <dsp:nvSpPr>
        <dsp:cNvPr id="0" name=""/>
        <dsp:cNvSpPr/>
      </dsp:nvSpPr>
      <dsp:spPr>
        <a:xfrm>
          <a:off x="582645" y="3045465"/>
          <a:ext cx="2174490" cy="1304694"/>
        </a:xfrm>
        <a:prstGeom prst="rect">
          <a:avLst/>
        </a:prstGeom>
        <a:solidFill>
          <a:schemeClr val="accent2">
            <a:hueOff val="-1058446"/>
            <a:satOff val="-61039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Mayor, con sedes en Santiago y Temuco</a:t>
          </a:r>
        </a:p>
      </dsp:txBody>
      <dsp:txXfrm>
        <a:off x="582645" y="3045465"/>
        <a:ext cx="2174490" cy="1304694"/>
      </dsp:txXfrm>
    </dsp:sp>
    <dsp:sp modelId="{905207CC-DBC5-F34E-9D97-294F2753AE96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2">
            <a:hueOff val="-1190752"/>
            <a:satOff val="-68668"/>
            <a:lumOff val="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Metropolitana de Ciencias de la Educación con sede en Santiago</a:t>
          </a:r>
        </a:p>
      </dsp:txBody>
      <dsp:txXfrm>
        <a:off x="2974584" y="3045465"/>
        <a:ext cx="2174490" cy="1304694"/>
      </dsp:txXfrm>
    </dsp:sp>
    <dsp:sp modelId="{CC894218-5327-8B41-8D6E-CBA7A86334E0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2">
            <a:hueOff val="-1323057"/>
            <a:satOff val="-76298"/>
            <a:lumOff val="78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Técnica Federico Santa María con sedes en Valparaíso, Viña del Mar, Santiago y Concepción </a:t>
          </a:r>
        </a:p>
      </dsp:txBody>
      <dsp:txXfrm>
        <a:off x="5366524" y="3045465"/>
        <a:ext cx="2174490" cy="1304694"/>
      </dsp:txXfrm>
    </dsp:sp>
    <dsp:sp modelId="{E4E4990B-B066-9145-AB18-D1E4CCE31CAB}">
      <dsp:nvSpPr>
        <dsp:cNvPr id="0" name=""/>
        <dsp:cNvSpPr/>
      </dsp:nvSpPr>
      <dsp:spPr>
        <a:xfrm>
          <a:off x="7758464" y="3045465"/>
          <a:ext cx="2174490" cy="130469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Universidad Tecnológica Metropolitana con sede en Santiago</a:t>
          </a:r>
        </a:p>
      </dsp:txBody>
      <dsp:txXfrm>
        <a:off x="7758464" y="3045465"/>
        <a:ext cx="2174490" cy="13046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1EE63-7F3E-1D44-91E0-A715A1EF07E1}">
      <dsp:nvSpPr>
        <dsp:cNvPr id="0" name=""/>
        <dsp:cNvSpPr/>
      </dsp:nvSpPr>
      <dsp:spPr>
        <a:xfrm>
          <a:off x="374592" y="1859"/>
          <a:ext cx="1865039" cy="11190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Católica de la Santísima Concepción con sede en Concepción</a:t>
          </a:r>
          <a:endParaRPr lang="en-US" sz="1500" kern="1200"/>
        </a:p>
      </dsp:txBody>
      <dsp:txXfrm>
        <a:off x="374592" y="1859"/>
        <a:ext cx="1865039" cy="1119023"/>
      </dsp:txXfrm>
    </dsp:sp>
    <dsp:sp modelId="{848B38FD-3709-844E-B210-50BA63D2D40B}">
      <dsp:nvSpPr>
        <dsp:cNvPr id="0" name=""/>
        <dsp:cNvSpPr/>
      </dsp:nvSpPr>
      <dsp:spPr>
        <a:xfrm>
          <a:off x="2426136" y="1859"/>
          <a:ext cx="1865039" cy="1119023"/>
        </a:xfrm>
        <a:prstGeom prst="rect">
          <a:avLst/>
        </a:prstGeom>
        <a:solidFill>
          <a:schemeClr val="accent2">
            <a:hueOff val="-121280"/>
            <a:satOff val="-6994"/>
            <a:lumOff val="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Católica de Temuco con sede en Temuco</a:t>
          </a:r>
          <a:endParaRPr lang="en-US" sz="1500" kern="1200"/>
        </a:p>
      </dsp:txBody>
      <dsp:txXfrm>
        <a:off x="2426136" y="1859"/>
        <a:ext cx="1865039" cy="1119023"/>
      </dsp:txXfrm>
    </dsp:sp>
    <dsp:sp modelId="{C57C0FD3-484B-E64B-9684-FBC500A62B2B}">
      <dsp:nvSpPr>
        <dsp:cNvPr id="0" name=""/>
        <dsp:cNvSpPr/>
      </dsp:nvSpPr>
      <dsp:spPr>
        <a:xfrm>
          <a:off x="4477680" y="1859"/>
          <a:ext cx="1865039" cy="1119023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Católica del Maule con sedes en Talca y Curicó</a:t>
          </a:r>
          <a:endParaRPr lang="en-US" sz="1500" kern="1200"/>
        </a:p>
      </dsp:txBody>
      <dsp:txXfrm>
        <a:off x="4477680" y="1859"/>
        <a:ext cx="1865039" cy="1119023"/>
      </dsp:txXfrm>
    </dsp:sp>
    <dsp:sp modelId="{3B595D04-1B2E-2240-A134-8D413AB802AF}">
      <dsp:nvSpPr>
        <dsp:cNvPr id="0" name=""/>
        <dsp:cNvSpPr/>
      </dsp:nvSpPr>
      <dsp:spPr>
        <a:xfrm>
          <a:off x="6529223" y="1859"/>
          <a:ext cx="1865039" cy="1119023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Católica del Norte con sedes en Antofagasta y Coquimbo</a:t>
          </a:r>
          <a:endParaRPr lang="en-US" sz="1500" kern="1200"/>
        </a:p>
      </dsp:txBody>
      <dsp:txXfrm>
        <a:off x="6529223" y="1859"/>
        <a:ext cx="1865039" cy="1119023"/>
      </dsp:txXfrm>
    </dsp:sp>
    <dsp:sp modelId="{7B273429-D876-0C4B-AE6E-910FEBD05863}">
      <dsp:nvSpPr>
        <dsp:cNvPr id="0" name=""/>
        <dsp:cNvSpPr/>
      </dsp:nvSpPr>
      <dsp:spPr>
        <a:xfrm>
          <a:off x="8580767" y="1859"/>
          <a:ext cx="1865039" cy="111902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de Atacama con sede en Copiapó</a:t>
          </a:r>
          <a:br>
            <a:rPr lang="es-CL" sz="1500" kern="1200"/>
          </a:br>
          <a:endParaRPr lang="en-US" sz="1500" kern="1200"/>
        </a:p>
      </dsp:txBody>
      <dsp:txXfrm>
        <a:off x="8580767" y="1859"/>
        <a:ext cx="1865039" cy="1119023"/>
      </dsp:txXfrm>
    </dsp:sp>
    <dsp:sp modelId="{3DF78534-36DD-064D-A9A2-8D69767B6A6D}">
      <dsp:nvSpPr>
        <dsp:cNvPr id="0" name=""/>
        <dsp:cNvSpPr/>
      </dsp:nvSpPr>
      <dsp:spPr>
        <a:xfrm>
          <a:off x="374592" y="1307387"/>
          <a:ext cx="1865039" cy="1119023"/>
        </a:xfrm>
        <a:prstGeom prst="rect">
          <a:avLst/>
        </a:prstGeom>
        <a:solidFill>
          <a:schemeClr val="accent2">
            <a:hueOff val="-606401"/>
            <a:satOff val="-34970"/>
            <a:lumOff val="35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de Aysén con sede en Coyhaique</a:t>
          </a:r>
          <a:endParaRPr lang="en-US" sz="1500" kern="1200"/>
        </a:p>
      </dsp:txBody>
      <dsp:txXfrm>
        <a:off x="374592" y="1307387"/>
        <a:ext cx="1865039" cy="1119023"/>
      </dsp:txXfrm>
    </dsp:sp>
    <dsp:sp modelId="{84652915-7472-7B4D-8886-62034E5E1EB5}">
      <dsp:nvSpPr>
        <dsp:cNvPr id="0" name=""/>
        <dsp:cNvSpPr/>
      </dsp:nvSpPr>
      <dsp:spPr>
        <a:xfrm>
          <a:off x="2426136" y="1307387"/>
          <a:ext cx="1865039" cy="111902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de Chile con sede en Santiago</a:t>
          </a:r>
          <a:endParaRPr lang="en-US" sz="1500" kern="1200"/>
        </a:p>
      </dsp:txBody>
      <dsp:txXfrm>
        <a:off x="2426136" y="1307387"/>
        <a:ext cx="1865039" cy="1119023"/>
      </dsp:txXfrm>
    </dsp:sp>
    <dsp:sp modelId="{CE6E39E2-E4A0-BF49-BD21-F7B792102223}">
      <dsp:nvSpPr>
        <dsp:cNvPr id="0" name=""/>
        <dsp:cNvSpPr/>
      </dsp:nvSpPr>
      <dsp:spPr>
        <a:xfrm>
          <a:off x="4477680" y="1307387"/>
          <a:ext cx="1865039" cy="1119023"/>
        </a:xfrm>
        <a:prstGeom prst="rect">
          <a:avLst/>
        </a:prstGeom>
        <a:solidFill>
          <a:schemeClr val="accent2">
            <a:hueOff val="-848962"/>
            <a:satOff val="-48958"/>
            <a:lumOff val="50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de Concepción con sedes en Concepción, Chillán y Los Ángeles</a:t>
          </a:r>
          <a:endParaRPr lang="en-US" sz="1500" kern="1200"/>
        </a:p>
      </dsp:txBody>
      <dsp:txXfrm>
        <a:off x="4477680" y="1307387"/>
        <a:ext cx="1865039" cy="1119023"/>
      </dsp:txXfrm>
    </dsp:sp>
    <dsp:sp modelId="{CC243761-D453-4444-9AA9-73A984B42F9C}">
      <dsp:nvSpPr>
        <dsp:cNvPr id="0" name=""/>
        <dsp:cNvSpPr/>
      </dsp:nvSpPr>
      <dsp:spPr>
        <a:xfrm>
          <a:off x="6529223" y="1307387"/>
          <a:ext cx="1865039" cy="111902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de La Frontera con sede en Temuco </a:t>
          </a:r>
          <a:endParaRPr lang="en-US" sz="1500" kern="1200"/>
        </a:p>
      </dsp:txBody>
      <dsp:txXfrm>
        <a:off x="6529223" y="1307387"/>
        <a:ext cx="1865039" cy="1119023"/>
      </dsp:txXfrm>
    </dsp:sp>
    <dsp:sp modelId="{BFA22309-3BE2-CB4E-A643-1AEE93A8F39F}">
      <dsp:nvSpPr>
        <dsp:cNvPr id="0" name=""/>
        <dsp:cNvSpPr/>
      </dsp:nvSpPr>
      <dsp:spPr>
        <a:xfrm>
          <a:off x="8580767" y="1307387"/>
          <a:ext cx="1865039" cy="1119023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de La Serena con sedes en La Serena, Ovalle y Coquimbo</a:t>
          </a:r>
          <a:endParaRPr lang="en-US" sz="1500" kern="1200"/>
        </a:p>
      </dsp:txBody>
      <dsp:txXfrm>
        <a:off x="8580767" y="1307387"/>
        <a:ext cx="1865039" cy="1119023"/>
      </dsp:txXfrm>
    </dsp:sp>
    <dsp:sp modelId="{E6615D30-1328-4F40-9B61-C2770E23D5A1}">
      <dsp:nvSpPr>
        <dsp:cNvPr id="0" name=""/>
        <dsp:cNvSpPr/>
      </dsp:nvSpPr>
      <dsp:spPr>
        <a:xfrm>
          <a:off x="2426136" y="2612915"/>
          <a:ext cx="1865039" cy="1119023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de Los Lagos con sedes en Osorno y Puerto Montt</a:t>
          </a:r>
          <a:endParaRPr lang="en-US" sz="1500" kern="1200"/>
        </a:p>
      </dsp:txBody>
      <dsp:txXfrm>
        <a:off x="2426136" y="2612915"/>
        <a:ext cx="1865039" cy="1119023"/>
      </dsp:txXfrm>
    </dsp:sp>
    <dsp:sp modelId="{A0ECD362-5552-F84E-B8EB-BBCDE7A83690}">
      <dsp:nvSpPr>
        <dsp:cNvPr id="0" name=""/>
        <dsp:cNvSpPr/>
      </dsp:nvSpPr>
      <dsp:spPr>
        <a:xfrm>
          <a:off x="4477680" y="2612915"/>
          <a:ext cx="1865039" cy="1119023"/>
        </a:xfrm>
        <a:prstGeom prst="rect">
          <a:avLst/>
        </a:prstGeom>
        <a:solidFill>
          <a:schemeClr val="accent2">
            <a:hueOff val="-1334083"/>
            <a:satOff val="-76934"/>
            <a:lumOff val="79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de O’Higgins con sede en Rancagua</a:t>
          </a:r>
          <a:endParaRPr lang="en-US" sz="1500" kern="1200"/>
        </a:p>
      </dsp:txBody>
      <dsp:txXfrm>
        <a:off x="4477680" y="2612915"/>
        <a:ext cx="1865039" cy="1119023"/>
      </dsp:txXfrm>
    </dsp:sp>
    <dsp:sp modelId="{EA8C2435-EA7D-764C-8D32-F5CB4FA2E38B}">
      <dsp:nvSpPr>
        <dsp:cNvPr id="0" name=""/>
        <dsp:cNvSpPr/>
      </dsp:nvSpPr>
      <dsp:spPr>
        <a:xfrm>
          <a:off x="6529223" y="2612915"/>
          <a:ext cx="1865039" cy="11190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Universidad de Magallanes con sede en Punta Arenas</a:t>
          </a:r>
          <a:endParaRPr lang="en-US" sz="1500" kern="1200"/>
        </a:p>
      </dsp:txBody>
      <dsp:txXfrm>
        <a:off x="6529223" y="2612915"/>
        <a:ext cx="1865039" cy="11190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93C01-5402-4F45-80C8-3730FD7BB5BE}">
      <dsp:nvSpPr>
        <dsp:cNvPr id="0" name=""/>
        <dsp:cNvSpPr/>
      </dsp:nvSpPr>
      <dsp:spPr>
        <a:xfrm>
          <a:off x="3698" y="565334"/>
          <a:ext cx="2002408" cy="12014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Pontificia Universidad Católica de Chile con sedes en Santiago y Villarrica</a:t>
          </a:r>
          <a:br>
            <a:rPr lang="en-US" sz="1500" kern="1200"/>
          </a:br>
          <a:endParaRPr lang="en-US" sz="1500" kern="1200"/>
        </a:p>
      </dsp:txBody>
      <dsp:txXfrm>
        <a:off x="3698" y="565334"/>
        <a:ext cx="2002408" cy="1201444"/>
      </dsp:txXfrm>
    </dsp:sp>
    <dsp:sp modelId="{208E7CB7-856D-4C4C-A435-513F7034D039}">
      <dsp:nvSpPr>
        <dsp:cNvPr id="0" name=""/>
        <dsp:cNvSpPr/>
      </dsp:nvSpPr>
      <dsp:spPr>
        <a:xfrm>
          <a:off x="2206347" y="565334"/>
          <a:ext cx="2002408" cy="1201444"/>
        </a:xfrm>
        <a:prstGeom prst="rect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Pontificia Universidad Católica de Valparaíso con sedes en Quillota y Valparaíso</a:t>
          </a:r>
        </a:p>
      </dsp:txBody>
      <dsp:txXfrm>
        <a:off x="2206347" y="565334"/>
        <a:ext cx="2002408" cy="1201444"/>
      </dsp:txXfrm>
    </dsp:sp>
    <dsp:sp modelId="{DDD7FF7D-1DE3-9648-ADBA-6AC2B4249D10}">
      <dsp:nvSpPr>
        <dsp:cNvPr id="0" name=""/>
        <dsp:cNvSpPr/>
      </dsp:nvSpPr>
      <dsp:spPr>
        <a:xfrm>
          <a:off x="4408995" y="565334"/>
          <a:ext cx="2002408" cy="1201444"/>
        </a:xfrm>
        <a:prstGeom prst="rect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Universidad Academia de Humanismo Cristiano con sede en Santiago</a:t>
          </a:r>
        </a:p>
      </dsp:txBody>
      <dsp:txXfrm>
        <a:off x="4408995" y="565334"/>
        <a:ext cx="2002408" cy="1201444"/>
      </dsp:txXfrm>
    </dsp:sp>
    <dsp:sp modelId="{A8CD1062-89AE-E549-9956-BDDDC1C8388B}">
      <dsp:nvSpPr>
        <dsp:cNvPr id="0" name=""/>
        <dsp:cNvSpPr/>
      </dsp:nvSpPr>
      <dsp:spPr>
        <a:xfrm>
          <a:off x="6611644" y="565334"/>
          <a:ext cx="2002408" cy="1201444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Universidad Alberto Hurtado con sede en Santiago</a:t>
          </a:r>
        </a:p>
      </dsp:txBody>
      <dsp:txXfrm>
        <a:off x="6611644" y="565334"/>
        <a:ext cx="2002408" cy="1201444"/>
      </dsp:txXfrm>
    </dsp:sp>
    <dsp:sp modelId="{AC87B3BA-4DA1-F240-B39B-D4B3FFFC4444}">
      <dsp:nvSpPr>
        <dsp:cNvPr id="0" name=""/>
        <dsp:cNvSpPr/>
      </dsp:nvSpPr>
      <dsp:spPr>
        <a:xfrm>
          <a:off x="8814293" y="565334"/>
          <a:ext cx="2002408" cy="1201444"/>
        </a:xfrm>
        <a:prstGeom prst="rect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Universidad de Antofagasta con sede en Antofagasta</a:t>
          </a:r>
        </a:p>
      </dsp:txBody>
      <dsp:txXfrm>
        <a:off x="8814293" y="565334"/>
        <a:ext cx="2002408" cy="1201444"/>
      </dsp:txXfrm>
    </dsp:sp>
    <dsp:sp modelId="{F9127797-07F5-0E46-9C47-D5D36E315632}">
      <dsp:nvSpPr>
        <dsp:cNvPr id="0" name=""/>
        <dsp:cNvSpPr/>
      </dsp:nvSpPr>
      <dsp:spPr>
        <a:xfrm>
          <a:off x="3698" y="1967019"/>
          <a:ext cx="2002408" cy="1201444"/>
        </a:xfrm>
        <a:prstGeom prst="rect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Universidad Arturo Prat con sedes en Iquique y Victoria</a:t>
          </a:r>
        </a:p>
      </dsp:txBody>
      <dsp:txXfrm>
        <a:off x="3698" y="1967019"/>
        <a:ext cx="2002408" cy="1201444"/>
      </dsp:txXfrm>
    </dsp:sp>
    <dsp:sp modelId="{1BB5B60F-52F6-7844-9C6A-96CE052A3EB8}">
      <dsp:nvSpPr>
        <dsp:cNvPr id="0" name=""/>
        <dsp:cNvSpPr/>
      </dsp:nvSpPr>
      <dsp:spPr>
        <a:xfrm>
          <a:off x="2206347" y="1967019"/>
          <a:ext cx="2002408" cy="1201444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Universidad Austral de Chile con sedes en Valdivia, Puerto Montt y Coyhaique</a:t>
          </a:r>
        </a:p>
      </dsp:txBody>
      <dsp:txXfrm>
        <a:off x="2206347" y="1967019"/>
        <a:ext cx="2002408" cy="1201444"/>
      </dsp:txXfrm>
    </dsp:sp>
    <dsp:sp modelId="{7DD26D5E-2F46-E344-B2ED-48C9D4EE4C04}">
      <dsp:nvSpPr>
        <dsp:cNvPr id="0" name=""/>
        <dsp:cNvSpPr/>
      </dsp:nvSpPr>
      <dsp:spPr>
        <a:xfrm>
          <a:off x="4408995" y="1967019"/>
          <a:ext cx="2002408" cy="1201444"/>
        </a:xfrm>
        <a:prstGeom prst="rect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Universidad Autónoma de Chile con sedes en Santiago, Talca y Temuco</a:t>
          </a:r>
        </a:p>
      </dsp:txBody>
      <dsp:txXfrm>
        <a:off x="4408995" y="1967019"/>
        <a:ext cx="2002408" cy="1201444"/>
      </dsp:txXfrm>
    </dsp:sp>
    <dsp:sp modelId="{FDB350EC-9175-7047-A2F1-80F365C614C3}">
      <dsp:nvSpPr>
        <dsp:cNvPr id="0" name=""/>
        <dsp:cNvSpPr/>
      </dsp:nvSpPr>
      <dsp:spPr>
        <a:xfrm>
          <a:off x="6611644" y="1967019"/>
          <a:ext cx="2002408" cy="1201444"/>
        </a:xfrm>
        <a:prstGeom prst="rect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Universidad Bernardo O´Higgins</a:t>
          </a:r>
        </a:p>
      </dsp:txBody>
      <dsp:txXfrm>
        <a:off x="6611644" y="1967019"/>
        <a:ext cx="2002408" cy="1201444"/>
      </dsp:txXfrm>
    </dsp:sp>
    <dsp:sp modelId="{9CB47A49-9439-DB4B-8FF1-0BC4DFDF9BB5}">
      <dsp:nvSpPr>
        <dsp:cNvPr id="0" name=""/>
        <dsp:cNvSpPr/>
      </dsp:nvSpPr>
      <dsp:spPr>
        <a:xfrm>
          <a:off x="8814293" y="1967019"/>
          <a:ext cx="2002408" cy="120144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Universidad Católica Silva Henríquez con sede en Santiago.</a:t>
          </a:r>
        </a:p>
      </dsp:txBody>
      <dsp:txXfrm>
        <a:off x="8814293" y="1967019"/>
        <a:ext cx="2002408" cy="12014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4A107-3F87-AF48-9FA0-A3AA19792202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/>
            <a:t>IP Adolfo Matthei</a:t>
          </a:r>
          <a:endParaRPr lang="en-US" sz="2600" kern="1200"/>
        </a:p>
      </dsp:txBody>
      <dsp:txXfrm>
        <a:off x="0" y="39687"/>
        <a:ext cx="3286125" cy="1971675"/>
      </dsp:txXfrm>
    </dsp:sp>
    <dsp:sp modelId="{6376DF33-9ADE-4346-A7C5-00F146CE84C7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/>
            <a:t>IP Arcos</a:t>
          </a:r>
          <a:endParaRPr lang="en-US" sz="2600" kern="1200"/>
        </a:p>
      </dsp:txBody>
      <dsp:txXfrm>
        <a:off x="3614737" y="39687"/>
        <a:ext cx="3286125" cy="1971675"/>
      </dsp:txXfrm>
    </dsp:sp>
    <dsp:sp modelId="{A0207ED3-C1A3-D644-9C32-F46C92F91DEE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/>
            <a:t>IP DUOC UC</a:t>
          </a:r>
          <a:endParaRPr lang="en-US" sz="2600" kern="1200"/>
        </a:p>
      </dsp:txBody>
      <dsp:txXfrm>
        <a:off x="7229475" y="39687"/>
        <a:ext cx="3286125" cy="1971675"/>
      </dsp:txXfrm>
    </dsp:sp>
    <dsp:sp modelId="{4FC23877-B285-A04C-B72D-DC977EF9F115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/>
            <a:t>IP Escuela de Contadores Auditores de Santiago</a:t>
          </a:r>
          <a:endParaRPr lang="en-US" sz="2600" kern="1200"/>
        </a:p>
      </dsp:txBody>
      <dsp:txXfrm>
        <a:off x="0" y="2339975"/>
        <a:ext cx="3286125" cy="1971675"/>
      </dsp:txXfrm>
    </dsp:sp>
    <dsp:sp modelId="{EF983AC7-69E3-334F-B979-C1E4B8CE8E98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/>
            <a:t>IP INACAP</a:t>
          </a:r>
          <a:endParaRPr lang="en-US" sz="2600" kern="1200"/>
        </a:p>
      </dsp:txBody>
      <dsp:txXfrm>
        <a:off x="3614737" y="2339975"/>
        <a:ext cx="3286125" cy="1971675"/>
      </dsp:txXfrm>
    </dsp:sp>
    <dsp:sp modelId="{4FD4CD9B-F928-D447-ACB9-7523D43CD824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600" kern="1200"/>
            <a:t>IP Instituto de Estudios Bancarios Guillermo Subercaseaux</a:t>
          </a:r>
          <a:br>
            <a:rPr lang="es-CL" sz="2600" kern="1200"/>
          </a:br>
          <a:endParaRPr lang="en-US" sz="2600" kern="1200"/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74BC6-F35D-7045-AFE1-C691878850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869B22-6331-BF4D-B275-445D66D59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367BB7-A5F2-B747-9906-C527BC86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C26F5A-D6AF-4849-A70E-9B3E74C9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E2A8AF-FB1D-1345-A709-20DBA15E9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46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C3CFE-1BD8-3B47-9B4D-9EE63C7A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01FDE0-B462-2B41-A68F-FB3874676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32321D-0E75-A143-842C-3B8747081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81E34E-6ED2-7A4D-9628-0993ABE13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AA89A-49A1-8741-B61B-4098A2A9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243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B0CC40B-C88F-9B42-8BA5-FD5B0C0F6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AC37F8-8B5E-0641-924F-938F0211C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933DE3-21C5-944B-84DD-64318F836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E7CF-D834-4941-8EC0-24053374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913DA8-4F9C-9E4C-9286-A129985C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9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D8B2B4-E4F8-0A4D-A2AB-314F5C0AE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CC9B8F-DE87-C942-BFA7-B3578D857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DC7758-C307-C64A-A699-4800BE47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4EAD20-8D46-834C-A6A7-D0A64A76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B1C8FE-21D6-FA44-88E2-F3D080FD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5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02490-BC33-1947-950B-56816BDB9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4545B4-0737-FE4A-944C-A341046AD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C31474-D046-DA43-895C-0AD452A8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253218-A59A-F643-94E3-66652BB5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B2706B-8AA2-DE40-A114-C50166F9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92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4C6F5-BC84-0C47-BFB5-9BD9FFDE9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58F2A6-0C5A-E848-AC78-44824C7124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2A1808-227C-8E44-9DA2-6F5A94039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E8157B-B0A8-1E4A-9F97-2BA4CFD6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AD7D7C-8D39-3D4F-AC60-02D2117D3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21BF90-B74B-E64E-9789-67D417A0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71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2138C-E2AF-7F4C-9271-0B453597F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F2BF20-1FDF-3F4A-BB0B-A02A20BBD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8C65A1-A9B4-674B-B5CF-9AE8C969A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7F3FEA-77E7-3644-BA23-AFE7E6C98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AF13A7-0523-4447-9D8E-47884877F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531771-04D0-2244-8B7D-B1D24CFBA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E521E6-E34D-794D-97CF-C3E9FB27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526EAF-F405-0143-9AF1-A5298B9F0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826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7616C-E6EF-E44A-BE56-E09A54174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AB6E0F-E13B-BD49-BAE1-280301DC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9AE5D4-D693-1545-8A7D-F44ECAEB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5EB6B7-E56D-E645-80AD-7CE89272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284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D6C1D2-16F6-F246-A8DE-FE2ADD71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DFA943-77A9-1C42-A2E6-A06360B6C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26451EA-DD66-6245-8110-30E014F7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364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E57D6-B877-C14F-8D26-82D528CF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B8BB6A-AE8C-1545-B6E6-29F0A015F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2995B-2E4B-2443-8322-2662EF8F4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0A387A-33EB-FB40-AAD8-09F1CB21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5EB27A-4E7F-7947-9EEE-60E41AD8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88648B-E030-7047-8C39-159B5CD4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334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E9AA46-96B0-CC49-A0AE-3F2F6FE1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0ADFC3-F9D1-D647-925F-32759C1C5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C6295F-A3AD-D046-8B08-EB2105E59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C76778-E1DC-254F-9D61-068FF433D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2C029C-9B96-A84F-9DEF-6F51DCEF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0D4A23-E959-714E-A732-1784BB5F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03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19C63B-AFF3-244D-A7F7-3776A57E6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1C39B-1542-304E-89E0-B7109B180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870B4C-4C95-B147-999C-27B46AA280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589FD-2465-874E-97BB-574C753DA555}" type="datetimeFigureOut">
              <a:rPr lang="es-CL" smtClean="0"/>
              <a:t>11-05-21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276A9E-23CE-8B44-B63D-52BA24DC6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3623FB-22E2-E847-B564-BBC7781D4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9B824-8E3D-A145-B3DF-4924BF9C47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036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ertificados.mineduc.cl/mvc/home/index" TargetMode="External"/><Relationship Id="rId2" Type="http://schemas.openxmlformats.org/officeDocument/2006/relationships/hyperlink" Target="http://pace.mineduc.c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yudamineduc.cl/Estatico/Info_dire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.beneficiosestudiantiles.cl/becas/becas-de-arance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s.cl/preuss/" TargetMode="External"/><Relationship Id="rId2" Type="http://schemas.openxmlformats.org/officeDocument/2006/relationships/hyperlink" Target="http://www.puntajenacional.cl/la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euencuarentena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so.mineduc.c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beneficiosestudiantiles.cl/" TargetMode="External"/><Relationship Id="rId3" Type="http://schemas.openxmlformats.org/officeDocument/2006/relationships/diagramLayout" Target="../diagrams/layout4.xml"/><Relationship Id="rId7" Type="http://schemas.openxmlformats.org/officeDocument/2006/relationships/hyperlink" Target="https://postulacion.beneficiosestudiantiles.cl/fuas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83F2C5-54F9-4669-A521-D2634AC659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3112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63A9914-E9B2-1349-9D4E-ED315C91E1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965200"/>
            <a:ext cx="10261600" cy="3564869"/>
          </a:xfrm>
        </p:spPr>
        <p:txBody>
          <a:bodyPr>
            <a:normAutofit/>
          </a:bodyPr>
          <a:lstStyle/>
          <a:p>
            <a:r>
              <a:rPr lang="es-CL" sz="11500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EDUCACIÓN SUPERIOR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40B6B6-8CE1-9148-8163-56CAE40EE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4572002"/>
            <a:ext cx="10261600" cy="1202995"/>
          </a:xfrm>
        </p:spPr>
        <p:txBody>
          <a:bodyPr>
            <a:normAutofit/>
          </a:bodyPr>
          <a:lstStyle/>
          <a:p>
            <a:r>
              <a:rPr lang="es-CL" sz="3200" dirty="0"/>
              <a:t>¡TÚ PUEDES!</a:t>
            </a:r>
          </a:p>
        </p:txBody>
      </p:sp>
    </p:spTree>
    <p:extLst>
      <p:ext uri="{BB962C8B-B14F-4D97-AF65-F5344CB8AC3E}">
        <p14:creationId xmlns:p14="http://schemas.microsoft.com/office/powerpoint/2010/main" val="285151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DBD16C-6AC4-F742-990E-FCB20EBDE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UNIVERSIDADES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uadroTexto 3">
            <a:extLst>
              <a:ext uri="{FF2B5EF4-FFF2-40B4-BE49-F238E27FC236}">
                <a16:creationId xmlns:a16="http://schemas.microsoft.com/office/drawing/2014/main" id="{8B557A18-8526-4629-A5D2-9E8C7461C1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83644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855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7D21FF-04CB-8B4C-A9F2-B5A7A648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s-CL" sz="4000"/>
              <a:t>UNIVERSIDADES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A212143-384D-4EE5-8408-55E43823E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965442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09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3BEAC5-24CA-CA43-A3EB-EF5892092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es-CL" sz="4000"/>
              <a:t>UNIVERSIDADES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93DBD98-0F77-43E3-9113-C30AE4B25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691256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85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522ADB-291D-7548-BB48-0157BAA7F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s-CL" sz="3600" dirty="0"/>
              <a:t>INSTITUTOS PROFESIONALES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43050FD-4B82-4BED-A8D3-463359C29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846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788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4D7938-5A44-2F48-9AAF-80F0D195F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s-CL" sz="3600"/>
              <a:t>CENTROS DE FORMACIÓN TÉCNICA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77183F5-CC25-43DD-B5C6-B15129185E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8274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042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3AF90E-A0B5-314B-8BBF-0776A19AE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0" y="1412488"/>
            <a:ext cx="3492840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¿QUÉ REQUISITOS DEBO TENER PARA ACCEDER A UNA BECA O A UN CRÉDITO?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675B71-5AF3-0945-9794-88DCAEFD5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856" y="595745"/>
            <a:ext cx="3427282" cy="590074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fontAlgn="base">
              <a:buNone/>
            </a:pPr>
            <a:r>
              <a:rPr lang="en-US" sz="1200" b="1" dirty="0" err="1"/>
              <a:t>Requisitos</a:t>
            </a:r>
            <a:r>
              <a:rPr lang="en-US" sz="1200" b="1" dirty="0"/>
              <a:t> </a:t>
            </a:r>
            <a:r>
              <a:rPr lang="en-US" sz="1200" b="1" dirty="0" err="1"/>
              <a:t>Académicos</a:t>
            </a:r>
            <a:r>
              <a:rPr lang="en-US" sz="1200" b="1" dirty="0"/>
              <a:t>:</a:t>
            </a:r>
            <a:endParaRPr lang="en-US" sz="1200" dirty="0"/>
          </a:p>
          <a:p>
            <a:pPr algn="just" fontAlgn="base"/>
            <a:r>
              <a:rPr lang="en-US" sz="1200" dirty="0" err="1"/>
              <a:t>Puntaje</a:t>
            </a:r>
            <a:r>
              <a:rPr lang="en-US" sz="1200" dirty="0"/>
              <a:t> </a:t>
            </a:r>
            <a:r>
              <a:rPr lang="en-US" sz="1200" dirty="0" err="1"/>
              <a:t>Prueba</a:t>
            </a:r>
            <a:r>
              <a:rPr lang="en-US" sz="1200" dirty="0"/>
              <a:t> de </a:t>
            </a:r>
            <a:r>
              <a:rPr lang="en-US" sz="1200" dirty="0" err="1"/>
              <a:t>Transición</a:t>
            </a:r>
            <a:r>
              <a:rPr lang="en-US" sz="1200" dirty="0"/>
              <a:t> </a:t>
            </a:r>
            <a:r>
              <a:rPr lang="en-US" sz="1200" dirty="0" err="1"/>
              <a:t>Universitaria</a:t>
            </a:r>
            <a:r>
              <a:rPr lang="en-US" sz="1200" dirty="0"/>
              <a:t> (PDT) </a:t>
            </a:r>
            <a:r>
              <a:rPr lang="en-US" sz="1200" dirty="0" err="1"/>
              <a:t>promedio</a:t>
            </a:r>
            <a:r>
              <a:rPr lang="en-US" sz="1200" dirty="0"/>
              <a:t> (</a:t>
            </a:r>
            <a:r>
              <a:rPr lang="en-US" sz="1200" dirty="0" err="1"/>
              <a:t>pruebas</a:t>
            </a:r>
            <a:r>
              <a:rPr lang="en-US" sz="1200" dirty="0"/>
              <a:t> </a:t>
            </a:r>
            <a:r>
              <a:rPr lang="en-US" sz="1200" dirty="0" err="1"/>
              <a:t>Lenguaje</a:t>
            </a:r>
            <a:r>
              <a:rPr lang="en-US" sz="1200" dirty="0"/>
              <a:t> y </a:t>
            </a:r>
            <a:r>
              <a:rPr lang="en-US" sz="1200" dirty="0" err="1"/>
              <a:t>Matemáticas</a:t>
            </a:r>
            <a:r>
              <a:rPr lang="en-US" sz="1200" dirty="0"/>
              <a:t>) </a:t>
            </a:r>
          </a:p>
          <a:p>
            <a:pPr algn="just" fontAlgn="base"/>
            <a:r>
              <a:rPr lang="en-US" sz="1200" dirty="0" err="1"/>
              <a:t>Promedio</a:t>
            </a:r>
            <a:r>
              <a:rPr lang="en-US" sz="1200" dirty="0"/>
              <a:t> de </a:t>
            </a:r>
            <a:r>
              <a:rPr lang="en-US" sz="1200" dirty="0" err="1"/>
              <a:t>notas</a:t>
            </a:r>
            <a:r>
              <a:rPr lang="en-US" sz="1200" dirty="0"/>
              <a:t> de </a:t>
            </a:r>
            <a:r>
              <a:rPr lang="en-US" sz="1200" dirty="0" err="1"/>
              <a:t>Enseñanza</a:t>
            </a:r>
            <a:r>
              <a:rPr lang="en-US" sz="1200" dirty="0"/>
              <a:t> Media.</a:t>
            </a:r>
          </a:p>
          <a:p>
            <a:pPr algn="just" fontAlgn="base"/>
            <a:r>
              <a:rPr lang="en-US" sz="1200" dirty="0"/>
              <a:t>El </a:t>
            </a:r>
            <a:r>
              <a:rPr lang="en-US" sz="1200" dirty="0" err="1"/>
              <a:t>requisito</a:t>
            </a:r>
            <a:r>
              <a:rPr lang="en-US" sz="1200" dirty="0"/>
              <a:t> </a:t>
            </a:r>
            <a:r>
              <a:rPr lang="en-US" sz="1200" dirty="0" err="1"/>
              <a:t>específico</a:t>
            </a:r>
            <a:r>
              <a:rPr lang="en-US" sz="1200" dirty="0"/>
              <a:t> </a:t>
            </a:r>
            <a:r>
              <a:rPr lang="en-US" sz="1200" dirty="0" err="1"/>
              <a:t>dependerá</a:t>
            </a:r>
            <a:r>
              <a:rPr lang="en-US" sz="1200" dirty="0"/>
              <a:t> del </a:t>
            </a:r>
            <a:r>
              <a:rPr lang="en-US" sz="1200" dirty="0" err="1"/>
              <a:t>tipo</a:t>
            </a:r>
            <a:r>
              <a:rPr lang="en-US" sz="1200" dirty="0"/>
              <a:t> de </a:t>
            </a:r>
            <a:r>
              <a:rPr lang="en-US" sz="1200" dirty="0" err="1"/>
              <a:t>carrera</a:t>
            </a:r>
            <a:r>
              <a:rPr lang="en-US" sz="1200" dirty="0"/>
              <a:t> a la que </a:t>
            </a:r>
            <a:r>
              <a:rPr lang="en-US" sz="1200" dirty="0" err="1"/>
              <a:t>ingreses</a:t>
            </a:r>
            <a:r>
              <a:rPr lang="en-US" sz="1200" dirty="0"/>
              <a:t>: Si vas a </a:t>
            </a:r>
            <a:r>
              <a:rPr lang="en-US" sz="1200" dirty="0" err="1"/>
              <a:t>ingresar</a:t>
            </a:r>
            <a:r>
              <a:rPr lang="en-US" sz="1200" dirty="0"/>
              <a:t> a una </a:t>
            </a:r>
            <a:r>
              <a:rPr lang="en-US" sz="1200" dirty="0" err="1"/>
              <a:t>carrera</a:t>
            </a:r>
            <a:r>
              <a:rPr lang="en-US" sz="1200" dirty="0"/>
              <a:t> </a:t>
            </a:r>
            <a:r>
              <a:rPr lang="en-US" sz="1200" dirty="0" err="1"/>
              <a:t>universitaria</a:t>
            </a:r>
            <a:r>
              <a:rPr lang="en-US" sz="1200" dirty="0"/>
              <a:t> </a:t>
            </a:r>
            <a:r>
              <a:rPr lang="en-US" sz="1200" b="1" dirty="0" err="1"/>
              <a:t>puedes</a:t>
            </a:r>
            <a:r>
              <a:rPr lang="en-US" sz="1200" b="1" dirty="0"/>
              <a:t> acceder a una </a:t>
            </a:r>
            <a:r>
              <a:rPr lang="en-US" sz="1200" b="1" dirty="0" err="1"/>
              <a:t>beca</a:t>
            </a:r>
            <a:r>
              <a:rPr lang="en-US" sz="1200" b="1" dirty="0"/>
              <a:t> de </a:t>
            </a:r>
            <a:r>
              <a:rPr lang="en-US" sz="1200" b="1" dirty="0" err="1"/>
              <a:t>arancel</a:t>
            </a:r>
            <a:r>
              <a:rPr lang="en-US" sz="1200" b="1" dirty="0"/>
              <a:t> </a:t>
            </a:r>
            <a:r>
              <a:rPr lang="en-US" sz="1200" b="1" dirty="0" err="1"/>
              <a:t>obteniendo</a:t>
            </a:r>
            <a:r>
              <a:rPr lang="en-US" sz="1200" b="1" dirty="0"/>
              <a:t> </a:t>
            </a:r>
            <a:r>
              <a:rPr lang="en-US" sz="1200" b="1" dirty="0" err="1"/>
              <a:t>desde</a:t>
            </a:r>
            <a:r>
              <a:rPr lang="en-US" sz="1200" b="1" dirty="0"/>
              <a:t> 500 puntos PDT o  </a:t>
            </a:r>
            <a:r>
              <a:rPr lang="en-US" sz="1200" b="1" dirty="0" err="1"/>
              <a:t>promedio</a:t>
            </a:r>
            <a:r>
              <a:rPr lang="en-US" sz="1200" b="1" dirty="0"/>
              <a:t> (</a:t>
            </a:r>
            <a:r>
              <a:rPr lang="en-US" sz="1200" b="1" dirty="0" err="1"/>
              <a:t>considera</a:t>
            </a:r>
            <a:r>
              <a:rPr lang="en-US" sz="1200" b="1" dirty="0"/>
              <a:t> las </a:t>
            </a:r>
            <a:r>
              <a:rPr lang="en-US" sz="1200" b="1" dirty="0" err="1"/>
              <a:t>pruebas</a:t>
            </a:r>
            <a:r>
              <a:rPr lang="en-US" sz="1200" b="1" dirty="0"/>
              <a:t> de </a:t>
            </a:r>
            <a:r>
              <a:rPr lang="en-US" sz="1200" b="1" dirty="0" err="1"/>
              <a:t>Lenguaje</a:t>
            </a:r>
            <a:r>
              <a:rPr lang="en-US" sz="1200" b="1" dirty="0"/>
              <a:t> y </a:t>
            </a:r>
            <a:r>
              <a:rPr lang="en-US" sz="1200" b="1" dirty="0" err="1"/>
              <a:t>Matemáticas</a:t>
            </a:r>
            <a:r>
              <a:rPr lang="en-US" sz="1200" b="1" dirty="0"/>
              <a:t>); o a un </a:t>
            </a:r>
            <a:r>
              <a:rPr lang="en-US" sz="1200" b="1" dirty="0" err="1"/>
              <a:t>crédito</a:t>
            </a:r>
            <a:r>
              <a:rPr lang="en-US" sz="1200" b="1" dirty="0"/>
              <a:t>, </a:t>
            </a:r>
            <a:r>
              <a:rPr lang="en-US" sz="1200" b="1" dirty="0" err="1"/>
              <a:t>si</a:t>
            </a:r>
            <a:r>
              <a:rPr lang="en-US" sz="1200" b="1" dirty="0"/>
              <a:t> </a:t>
            </a:r>
            <a:r>
              <a:rPr lang="en-US" sz="1200" b="1" dirty="0" err="1"/>
              <a:t>logras</a:t>
            </a:r>
            <a:r>
              <a:rPr lang="en-US" sz="1200" b="1" dirty="0"/>
              <a:t> </a:t>
            </a:r>
            <a:r>
              <a:rPr lang="en-US" sz="1200" b="1" dirty="0" err="1"/>
              <a:t>desde</a:t>
            </a:r>
            <a:r>
              <a:rPr lang="en-US" sz="1200" b="1" dirty="0"/>
              <a:t> 475 puntos </a:t>
            </a:r>
            <a:r>
              <a:rPr lang="en-US" sz="1200" b="1" dirty="0" err="1"/>
              <a:t>promedio</a:t>
            </a:r>
            <a:r>
              <a:rPr lang="en-US" sz="1200" b="1" dirty="0"/>
              <a:t> PDT </a:t>
            </a:r>
            <a:r>
              <a:rPr lang="en-US" sz="1200" b="1" dirty="0" err="1"/>
              <a:t>promedio</a:t>
            </a:r>
            <a:r>
              <a:rPr lang="en-US" sz="1200" dirty="0"/>
              <a:t>. Sin embargo,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ingresas</a:t>
            </a:r>
            <a:r>
              <a:rPr lang="en-US" sz="1200" dirty="0"/>
              <a:t> a la </a:t>
            </a:r>
            <a:r>
              <a:rPr lang="en-US" sz="1200" dirty="0" err="1"/>
              <a:t>Educación</a:t>
            </a:r>
            <a:r>
              <a:rPr lang="en-US" sz="1200" dirty="0"/>
              <a:t> Superior </a:t>
            </a:r>
            <a:r>
              <a:rPr lang="en-US" sz="1200" dirty="0" err="1"/>
              <a:t>mediante</a:t>
            </a:r>
            <a:r>
              <a:rPr lang="en-US" sz="1200" dirty="0"/>
              <a:t> el </a:t>
            </a:r>
            <a:r>
              <a:rPr lang="en-US" sz="1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programa PACE</a:t>
            </a:r>
            <a:r>
              <a:rPr lang="en-US" sz="1200" dirty="0"/>
              <a:t>, </a:t>
            </a:r>
            <a:r>
              <a:rPr lang="en-US" sz="1200" dirty="0" err="1"/>
              <a:t>serás</a:t>
            </a:r>
            <a:r>
              <a:rPr lang="en-US" sz="1200" dirty="0"/>
              <a:t> </a:t>
            </a:r>
            <a:r>
              <a:rPr lang="en-US" sz="1200" dirty="0" err="1"/>
              <a:t>eximido</a:t>
            </a:r>
            <a:r>
              <a:rPr lang="en-US" sz="1200" dirty="0"/>
              <a:t> del </a:t>
            </a:r>
            <a:r>
              <a:rPr lang="en-US" sz="1200" dirty="0" err="1"/>
              <a:t>requisito</a:t>
            </a:r>
            <a:r>
              <a:rPr lang="en-US" sz="1200" dirty="0"/>
              <a:t> de </a:t>
            </a:r>
            <a:r>
              <a:rPr lang="en-US" sz="1200" dirty="0" err="1"/>
              <a:t>puntaje</a:t>
            </a:r>
            <a:r>
              <a:rPr lang="en-US" sz="1200" dirty="0"/>
              <a:t> </a:t>
            </a:r>
            <a:r>
              <a:rPr lang="en-US" sz="1200" dirty="0" err="1"/>
              <a:t>mínimo</a:t>
            </a:r>
            <a:r>
              <a:rPr lang="en-US" sz="1200" dirty="0"/>
              <a:t> PDT. Por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parte</a:t>
            </a:r>
            <a:r>
              <a:rPr lang="en-US" sz="1200" dirty="0"/>
              <a:t>, los </a:t>
            </a:r>
            <a:r>
              <a:rPr lang="en-US" sz="1200" dirty="0" err="1"/>
              <a:t>postulantes</a:t>
            </a:r>
            <a:r>
              <a:rPr lang="en-US" sz="1200" dirty="0"/>
              <a:t> a </a:t>
            </a:r>
            <a:r>
              <a:rPr lang="en-US" sz="1200" dirty="0" err="1"/>
              <a:t>carreras</a:t>
            </a:r>
            <a:r>
              <a:rPr lang="en-US" sz="1200" dirty="0"/>
              <a:t> </a:t>
            </a:r>
            <a:r>
              <a:rPr lang="en-US" sz="1200" dirty="0" err="1"/>
              <a:t>técnico</a:t>
            </a:r>
            <a:r>
              <a:rPr lang="en-US" sz="1200" dirty="0"/>
              <a:t> </a:t>
            </a:r>
            <a:r>
              <a:rPr lang="en-US" sz="1200" dirty="0" err="1"/>
              <a:t>profesionales</a:t>
            </a:r>
            <a:r>
              <a:rPr lang="en-US" sz="1200" dirty="0"/>
              <a:t> no </a:t>
            </a:r>
            <a:r>
              <a:rPr lang="en-US" sz="1200" dirty="0" err="1"/>
              <a:t>necesitan</a:t>
            </a:r>
            <a:r>
              <a:rPr lang="en-US" sz="1200" dirty="0"/>
              <a:t> </a:t>
            </a:r>
            <a:r>
              <a:rPr lang="en-US" sz="1200" dirty="0" err="1"/>
              <a:t>puntaje</a:t>
            </a:r>
            <a:r>
              <a:rPr lang="en-US" sz="1200" dirty="0"/>
              <a:t> PDT para </a:t>
            </a:r>
            <a:r>
              <a:rPr lang="en-US" sz="1200" dirty="0" err="1"/>
              <a:t>optar</a:t>
            </a:r>
            <a:r>
              <a:rPr lang="en-US" sz="1200" dirty="0"/>
              <a:t> a </a:t>
            </a:r>
            <a:r>
              <a:rPr lang="en-US" sz="1200" dirty="0" err="1"/>
              <a:t>beneficios</a:t>
            </a:r>
            <a:r>
              <a:rPr lang="en-US" sz="1200" dirty="0"/>
              <a:t>, </a:t>
            </a:r>
            <a:r>
              <a:rPr lang="en-US" sz="1200" dirty="0" err="1"/>
              <a:t>pero</a:t>
            </a:r>
            <a:r>
              <a:rPr lang="en-US" sz="1200" dirty="0"/>
              <a:t> </a:t>
            </a:r>
            <a:r>
              <a:rPr lang="en-US" sz="1200" dirty="0" err="1"/>
              <a:t>deben</a:t>
            </a:r>
            <a:r>
              <a:rPr lang="en-US" sz="1200" dirty="0"/>
              <a:t> </a:t>
            </a:r>
            <a:r>
              <a:rPr lang="en-US" sz="1200" b="1" dirty="0" err="1"/>
              <a:t>tener</a:t>
            </a:r>
            <a:r>
              <a:rPr lang="en-US" sz="1200" b="1" dirty="0"/>
              <a:t> un </a:t>
            </a:r>
            <a:r>
              <a:rPr lang="en-US" sz="1200" b="1" dirty="0" err="1"/>
              <a:t>promedio</a:t>
            </a:r>
            <a:r>
              <a:rPr lang="en-US" sz="1200" b="1" dirty="0"/>
              <a:t> de </a:t>
            </a:r>
            <a:r>
              <a:rPr lang="en-US" sz="1200" b="1" dirty="0" err="1"/>
              <a:t>notas</a:t>
            </a:r>
            <a:r>
              <a:rPr lang="en-US" sz="1200" b="1" dirty="0"/>
              <a:t> de </a:t>
            </a:r>
            <a:r>
              <a:rPr lang="en-US" sz="1200" b="1" dirty="0" err="1"/>
              <a:t>Enseñanza</a:t>
            </a:r>
            <a:r>
              <a:rPr lang="en-US" sz="1200" b="1" dirty="0"/>
              <a:t> Media </a:t>
            </a:r>
            <a:r>
              <a:rPr lang="en-US" sz="1200" b="1" dirty="0" err="1"/>
              <a:t>igual</a:t>
            </a:r>
            <a:r>
              <a:rPr lang="en-US" sz="1200" b="1" dirty="0"/>
              <a:t> o superior a 5,0.</a:t>
            </a:r>
            <a:endParaRPr lang="en-US" sz="1200" dirty="0"/>
          </a:p>
          <a:p>
            <a:pPr algn="just" fontAlgn="base"/>
            <a:r>
              <a:rPr lang="en-US" sz="1200" dirty="0" err="1"/>
              <a:t>Te</a:t>
            </a:r>
            <a:r>
              <a:rPr lang="en-US" sz="1200" dirty="0"/>
              <a:t> </a:t>
            </a:r>
            <a:r>
              <a:rPr lang="en-US" sz="1200" dirty="0" err="1"/>
              <a:t>recomendamos</a:t>
            </a:r>
            <a:r>
              <a:rPr lang="en-US" sz="1200" dirty="0"/>
              <a:t> que </a:t>
            </a:r>
            <a:r>
              <a:rPr lang="en-US" sz="1200" dirty="0" err="1"/>
              <a:t>verifiques</a:t>
            </a:r>
            <a:r>
              <a:rPr lang="en-US" sz="1200" dirty="0"/>
              <a:t> que </a:t>
            </a:r>
            <a:r>
              <a:rPr lang="en-US" sz="1200" dirty="0" err="1"/>
              <a:t>tus</a:t>
            </a:r>
            <a:r>
              <a:rPr lang="en-US" sz="1200" dirty="0"/>
              <a:t> </a:t>
            </a:r>
            <a:r>
              <a:rPr lang="en-US" sz="1200" dirty="0" err="1"/>
              <a:t>certificados</a:t>
            </a:r>
            <a:r>
              <a:rPr lang="en-US" sz="1200" dirty="0"/>
              <a:t> de </a:t>
            </a:r>
            <a:r>
              <a:rPr lang="en-US" sz="1200" dirty="0" err="1"/>
              <a:t>notas</a:t>
            </a:r>
            <a:r>
              <a:rPr lang="en-US" sz="1200" dirty="0"/>
              <a:t> </a:t>
            </a:r>
            <a:r>
              <a:rPr lang="en-US" sz="1200" dirty="0" err="1"/>
              <a:t>estén</a:t>
            </a:r>
            <a:r>
              <a:rPr lang="en-US" sz="1200" dirty="0"/>
              <a:t> </a:t>
            </a:r>
            <a:r>
              <a:rPr lang="en-US" sz="1200" dirty="0" err="1"/>
              <a:t>disponibles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el </a:t>
            </a:r>
            <a:r>
              <a:rPr lang="en-US" sz="12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sitio de Ayuda Mineduc</a:t>
            </a:r>
            <a:r>
              <a:rPr lang="en-US" sz="1200" dirty="0"/>
              <a:t>. Si no </a:t>
            </a:r>
            <a:r>
              <a:rPr lang="en-US" sz="1200" dirty="0" err="1"/>
              <a:t>estuviese</a:t>
            </a:r>
            <a:r>
              <a:rPr lang="en-US" sz="1200" dirty="0"/>
              <a:t> disponible uno o </a:t>
            </a:r>
            <a:r>
              <a:rPr lang="en-US" sz="1200" dirty="0" err="1"/>
              <a:t>más</a:t>
            </a:r>
            <a:r>
              <a:rPr lang="en-US" sz="1200" dirty="0"/>
              <a:t> </a:t>
            </a:r>
            <a:r>
              <a:rPr lang="en-US" sz="1200" dirty="0" err="1"/>
              <a:t>certificados</a:t>
            </a:r>
            <a:r>
              <a:rPr lang="en-US" sz="1200" dirty="0"/>
              <a:t> para </a:t>
            </a:r>
            <a:r>
              <a:rPr lang="en-US" sz="1200" dirty="0" err="1"/>
              <a:t>generar</a:t>
            </a:r>
            <a:r>
              <a:rPr lang="en-US" sz="1200" dirty="0"/>
              <a:t> </a:t>
            </a:r>
            <a:r>
              <a:rPr lang="en-US" sz="1200" dirty="0" err="1"/>
              <a:t>tu</a:t>
            </a:r>
            <a:r>
              <a:rPr lang="en-US" sz="1200" dirty="0"/>
              <a:t> </a:t>
            </a:r>
            <a:r>
              <a:rPr lang="en-US" sz="1200" dirty="0" err="1"/>
              <a:t>concentración</a:t>
            </a:r>
            <a:r>
              <a:rPr lang="en-US" sz="1200" dirty="0"/>
              <a:t> de </a:t>
            </a:r>
            <a:r>
              <a:rPr lang="en-US" sz="1200" dirty="0" err="1"/>
              <a:t>notas</a:t>
            </a:r>
            <a:r>
              <a:rPr lang="en-US" sz="1200" dirty="0"/>
              <a:t>, </a:t>
            </a:r>
            <a:r>
              <a:rPr lang="en-US" sz="1200" dirty="0" err="1"/>
              <a:t>debes</a:t>
            </a:r>
            <a:r>
              <a:rPr lang="en-US" sz="1200" dirty="0"/>
              <a:t> </a:t>
            </a:r>
            <a:r>
              <a:rPr lang="en-US" sz="1200" dirty="0" err="1"/>
              <a:t>solicitarlos</a:t>
            </a:r>
            <a:r>
              <a:rPr lang="en-US" sz="1200" dirty="0"/>
              <a:t> </a:t>
            </a:r>
            <a:r>
              <a:rPr lang="en-US" sz="1200" dirty="0" err="1"/>
              <a:t>en</a:t>
            </a:r>
            <a:r>
              <a:rPr lang="en-US" sz="1200" dirty="0"/>
              <a:t> las </a:t>
            </a:r>
            <a:r>
              <a:rPr lang="en-US" sz="12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Oficinas de Atención Ciudadana Ayuda Mineduc</a:t>
            </a:r>
            <a:r>
              <a:rPr lang="en-US" sz="1200" dirty="0"/>
              <a:t> o a </a:t>
            </a:r>
            <a:r>
              <a:rPr lang="en-US" sz="1200" dirty="0" err="1"/>
              <a:t>través</a:t>
            </a:r>
            <a:r>
              <a:rPr lang="en-US" sz="1200" dirty="0"/>
              <a:t> del 600 600 2626.</a:t>
            </a:r>
          </a:p>
          <a:p>
            <a:pPr algn="just" fontAlgn="base"/>
            <a:r>
              <a:rPr lang="en-US" sz="1200" dirty="0"/>
              <a:t>Si </a:t>
            </a:r>
            <a:r>
              <a:rPr lang="en-US" sz="1200" dirty="0" err="1"/>
              <a:t>ya</a:t>
            </a:r>
            <a:r>
              <a:rPr lang="en-US" sz="1200" dirty="0"/>
              <a:t> </a:t>
            </a:r>
            <a:r>
              <a:rPr lang="en-US" sz="1200" dirty="0" err="1"/>
              <a:t>estás</a:t>
            </a:r>
            <a:r>
              <a:rPr lang="en-US" sz="1200" dirty="0"/>
              <a:t> </a:t>
            </a:r>
            <a:r>
              <a:rPr lang="en-US" sz="1200" dirty="0" err="1"/>
              <a:t>estudiando</a:t>
            </a:r>
            <a:r>
              <a:rPr lang="en-US" sz="1200" dirty="0"/>
              <a:t> una </a:t>
            </a:r>
            <a:r>
              <a:rPr lang="en-US" sz="1200" dirty="0" err="1"/>
              <a:t>carrera</a:t>
            </a:r>
            <a:r>
              <a:rPr lang="en-US" sz="1200" dirty="0"/>
              <a:t> y vas a </a:t>
            </a:r>
            <a:r>
              <a:rPr lang="en-US" sz="1200" dirty="0" err="1"/>
              <a:t>postular</a:t>
            </a:r>
            <a:r>
              <a:rPr lang="en-US" sz="1200" dirty="0"/>
              <a:t> a las </a:t>
            </a:r>
            <a:r>
              <a:rPr lang="en-US" sz="1200" dirty="0" err="1"/>
              <a:t>becas</a:t>
            </a:r>
            <a:r>
              <a:rPr lang="en-US" sz="1200" dirty="0"/>
              <a:t> </a:t>
            </a:r>
            <a:r>
              <a:rPr lang="en-US" sz="1200" dirty="0" err="1"/>
              <a:t>disponibles</a:t>
            </a:r>
            <a:r>
              <a:rPr lang="en-US" sz="1200" dirty="0"/>
              <a:t> para </a:t>
            </a:r>
            <a:r>
              <a:rPr lang="en-US" sz="1200" dirty="0" err="1"/>
              <a:t>estudiantes</a:t>
            </a:r>
            <a:r>
              <a:rPr lang="en-US" sz="1200" dirty="0"/>
              <a:t> </a:t>
            </a:r>
            <a:r>
              <a:rPr lang="en-US" sz="1200" dirty="0" err="1"/>
              <a:t>antiguos</a:t>
            </a:r>
            <a:r>
              <a:rPr lang="en-US" sz="1200" dirty="0"/>
              <a:t>, </a:t>
            </a:r>
            <a:r>
              <a:rPr lang="en-US" sz="1200" dirty="0" err="1"/>
              <a:t>además</a:t>
            </a:r>
            <a:r>
              <a:rPr lang="en-US" sz="1200" dirty="0"/>
              <a:t> de </a:t>
            </a:r>
            <a:r>
              <a:rPr lang="en-US" sz="1200" dirty="0" err="1"/>
              <a:t>cumplir</a:t>
            </a:r>
            <a:r>
              <a:rPr lang="en-US" sz="1200" dirty="0"/>
              <a:t> con los </a:t>
            </a:r>
            <a:r>
              <a:rPr lang="en-US" sz="1200" dirty="0" err="1"/>
              <a:t>requisitos</a:t>
            </a:r>
            <a:r>
              <a:rPr lang="en-US" sz="1200" dirty="0"/>
              <a:t> </a:t>
            </a:r>
            <a:r>
              <a:rPr lang="en-US" sz="1200" dirty="0" err="1"/>
              <a:t>anteriores</a:t>
            </a:r>
            <a:r>
              <a:rPr lang="en-US" sz="1200" dirty="0"/>
              <a:t>, </a:t>
            </a:r>
            <a:r>
              <a:rPr lang="en-US" sz="1200" dirty="0" err="1"/>
              <a:t>debes</a:t>
            </a:r>
            <a:r>
              <a:rPr lang="en-US" sz="1200" dirty="0"/>
              <a:t> </a:t>
            </a:r>
            <a:r>
              <a:rPr lang="en-US" sz="1200" dirty="0" err="1"/>
              <a:t>haber</a:t>
            </a:r>
            <a:r>
              <a:rPr lang="en-US" sz="1200" dirty="0"/>
              <a:t> </a:t>
            </a:r>
            <a:r>
              <a:rPr lang="en-US" sz="1200" dirty="0" err="1"/>
              <a:t>aprobado</a:t>
            </a:r>
            <a:r>
              <a:rPr lang="en-US" sz="1200" dirty="0"/>
              <a:t> al </a:t>
            </a:r>
            <a:r>
              <a:rPr lang="en-US" sz="1200" dirty="0" err="1"/>
              <a:t>menos</a:t>
            </a:r>
            <a:r>
              <a:rPr lang="en-US" sz="1200" dirty="0"/>
              <a:t> el 60% de las </a:t>
            </a:r>
            <a:r>
              <a:rPr lang="en-US" sz="1200" dirty="0" err="1"/>
              <a:t>asignaturas</a:t>
            </a:r>
            <a:r>
              <a:rPr lang="en-US" sz="1200" dirty="0"/>
              <a:t> </a:t>
            </a:r>
            <a:r>
              <a:rPr lang="en-US" sz="1200" dirty="0" err="1"/>
              <a:t>inscritas</a:t>
            </a:r>
            <a:r>
              <a:rPr lang="en-US" sz="1200" dirty="0"/>
              <a:t> </a:t>
            </a:r>
            <a:r>
              <a:rPr lang="en-US" sz="1200" dirty="0" err="1"/>
              <a:t>durante</a:t>
            </a:r>
            <a:r>
              <a:rPr lang="en-US" sz="1200" dirty="0"/>
              <a:t> </a:t>
            </a:r>
            <a:r>
              <a:rPr lang="en-US" sz="1200" dirty="0" err="1"/>
              <a:t>tu</a:t>
            </a:r>
            <a:r>
              <a:rPr lang="en-US" sz="1200" dirty="0"/>
              <a:t> primer </a:t>
            </a:r>
            <a:r>
              <a:rPr lang="en-US" sz="1200" dirty="0" err="1"/>
              <a:t>año</a:t>
            </a:r>
            <a:r>
              <a:rPr lang="en-US" sz="1200" dirty="0"/>
              <a:t>,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pasas</a:t>
            </a:r>
            <a:r>
              <a:rPr lang="en-US" sz="1200" dirty="0"/>
              <a:t> a </a:t>
            </a:r>
            <a:r>
              <a:rPr lang="en-US" sz="1200" dirty="0" err="1"/>
              <a:t>segundo</a:t>
            </a:r>
            <a:r>
              <a:rPr lang="en-US" sz="1200" dirty="0"/>
              <a:t>; o el 70% de los </a:t>
            </a:r>
            <a:r>
              <a:rPr lang="en-US" sz="1200" dirty="0" err="1"/>
              <a:t>ramos</a:t>
            </a:r>
            <a:r>
              <a:rPr lang="en-US" sz="1200" dirty="0"/>
              <a:t> del </a:t>
            </a:r>
            <a:r>
              <a:rPr lang="en-US" sz="1200" dirty="0" err="1"/>
              <a:t>año</a:t>
            </a:r>
            <a:r>
              <a:rPr lang="en-US" sz="1200" dirty="0"/>
              <a:t> </a:t>
            </a:r>
            <a:r>
              <a:rPr lang="en-US" sz="1200" dirty="0" err="1"/>
              <a:t>académico</a:t>
            </a:r>
            <a:r>
              <a:rPr lang="en-US" sz="1200" dirty="0"/>
              <a:t> </a:t>
            </a:r>
            <a:r>
              <a:rPr lang="en-US" sz="1200" dirty="0" err="1"/>
              <a:t>inmediatamente</a:t>
            </a:r>
            <a:r>
              <a:rPr lang="en-US" sz="1200" dirty="0"/>
              <a:t> anterior,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ingresas</a:t>
            </a:r>
            <a:r>
              <a:rPr lang="en-US" sz="1200" dirty="0"/>
              <a:t> a </a:t>
            </a:r>
            <a:r>
              <a:rPr lang="en-US" sz="1200" dirty="0" err="1"/>
              <a:t>tercer</a:t>
            </a:r>
            <a:r>
              <a:rPr lang="en-US" sz="1200" dirty="0"/>
              <a:t> </a:t>
            </a:r>
            <a:r>
              <a:rPr lang="en-US" sz="1200" dirty="0" err="1"/>
              <a:t>año</a:t>
            </a:r>
            <a:r>
              <a:rPr lang="en-US" sz="1200" dirty="0"/>
              <a:t> o </a:t>
            </a:r>
            <a:r>
              <a:rPr lang="en-US" sz="1200" dirty="0" err="1"/>
              <a:t>posteriores</a:t>
            </a:r>
            <a:r>
              <a:rPr lang="en-US" sz="1200" dirty="0"/>
              <a:t>.</a:t>
            </a:r>
          </a:p>
          <a:p>
            <a:endParaRPr lang="en-US" sz="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4E20D1AB-790C-8C4D-AF3F-0FD489821C6C}"/>
              </a:ext>
            </a:extLst>
          </p:cNvPr>
          <p:cNvSpPr txBox="1"/>
          <p:nvPr/>
        </p:nvSpPr>
        <p:spPr>
          <a:xfrm>
            <a:off x="8451605" y="595744"/>
            <a:ext cx="3197700" cy="5900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fontAlgn="base">
              <a:lnSpc>
                <a:spcPct val="90000"/>
              </a:lnSpc>
              <a:spcAft>
                <a:spcPts val="600"/>
              </a:spcAft>
            </a:pPr>
            <a:r>
              <a:rPr lang="en-US" sz="1400" b="1" dirty="0" err="1"/>
              <a:t>Requisitos</a:t>
            </a:r>
            <a:r>
              <a:rPr lang="en-US" sz="1400" b="1" dirty="0"/>
              <a:t> </a:t>
            </a:r>
            <a:r>
              <a:rPr lang="en-US" sz="1400" b="1" dirty="0" err="1"/>
              <a:t>Socioeconómicos</a:t>
            </a:r>
            <a:r>
              <a:rPr lang="en-US" sz="1400" b="1" dirty="0"/>
              <a:t>:</a:t>
            </a:r>
            <a:endParaRPr lang="en-US" sz="1400" dirty="0"/>
          </a:p>
          <a:p>
            <a:pPr indent="-228600" algn="just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Pertenecer</a:t>
            </a:r>
            <a:r>
              <a:rPr lang="en-US" sz="1400" dirty="0"/>
              <a:t> a la población de </a:t>
            </a:r>
            <a:r>
              <a:rPr lang="en-US" sz="1400" dirty="0" err="1"/>
              <a:t>menores</a:t>
            </a:r>
            <a:r>
              <a:rPr lang="en-US" sz="1400" dirty="0"/>
              <a:t> </a:t>
            </a:r>
            <a:r>
              <a:rPr lang="en-US" sz="1400" dirty="0" err="1"/>
              <a:t>ingresos</a:t>
            </a:r>
            <a:r>
              <a:rPr lang="en-US" sz="1400" dirty="0"/>
              <a:t> del </a:t>
            </a:r>
            <a:r>
              <a:rPr lang="en-US" sz="1400" dirty="0" err="1"/>
              <a:t>país</a:t>
            </a:r>
            <a:endParaRPr lang="en-US" sz="1400" dirty="0"/>
          </a:p>
          <a:p>
            <a:pPr indent="-228600" algn="just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Las </a:t>
            </a:r>
            <a:r>
              <a:rPr lang="en-US" sz="1400" dirty="0" err="1"/>
              <a:t>becas</a:t>
            </a:r>
            <a:r>
              <a:rPr lang="en-US" sz="1400" dirty="0"/>
              <a:t> y </a:t>
            </a:r>
            <a:r>
              <a:rPr lang="en-US" sz="1400" dirty="0" err="1"/>
              <a:t>créditos</a:t>
            </a:r>
            <a:r>
              <a:rPr lang="en-US" sz="1400" dirty="0"/>
              <a:t> de </a:t>
            </a:r>
            <a:r>
              <a:rPr lang="en-US" sz="1400" dirty="0" err="1"/>
              <a:t>arancel</a:t>
            </a:r>
            <a:r>
              <a:rPr lang="en-US" sz="1400" dirty="0"/>
              <a:t> del </a:t>
            </a:r>
            <a:r>
              <a:rPr lang="en-US" sz="1400" dirty="0" err="1"/>
              <a:t>Mineduc</a:t>
            </a:r>
            <a:r>
              <a:rPr lang="en-US" sz="1400" dirty="0"/>
              <a:t> </a:t>
            </a:r>
            <a:r>
              <a:rPr lang="en-US" sz="1400" b="1" dirty="0" err="1"/>
              <a:t>están</a:t>
            </a:r>
            <a:r>
              <a:rPr lang="en-US" sz="1400" b="1" dirty="0"/>
              <a:t> </a:t>
            </a:r>
            <a:r>
              <a:rPr lang="en-US" sz="1400" b="1" dirty="0" err="1"/>
              <a:t>destinadas</a:t>
            </a:r>
            <a:r>
              <a:rPr lang="en-US" sz="1400" b="1" dirty="0"/>
              <a:t> </a:t>
            </a:r>
            <a:r>
              <a:rPr lang="en-US" sz="1400" b="1" dirty="0" err="1"/>
              <a:t>principalmente</a:t>
            </a:r>
            <a:r>
              <a:rPr lang="en-US" sz="1400" b="1" dirty="0"/>
              <a:t> a </a:t>
            </a:r>
            <a:r>
              <a:rPr lang="en-US" sz="1400" b="1" dirty="0" err="1"/>
              <a:t>estudiantes</a:t>
            </a:r>
            <a:r>
              <a:rPr lang="en-US" sz="1400" b="1" dirty="0"/>
              <a:t> </a:t>
            </a:r>
            <a:r>
              <a:rPr lang="en-US" sz="1400" b="1" dirty="0" err="1"/>
              <a:t>pertenecientes</a:t>
            </a:r>
            <a:r>
              <a:rPr lang="en-US" sz="1400" b="1" dirty="0"/>
              <a:t> al 70% de la población de </a:t>
            </a:r>
            <a:r>
              <a:rPr lang="en-US" sz="1400" b="1" dirty="0" err="1"/>
              <a:t>menores</a:t>
            </a:r>
            <a:r>
              <a:rPr lang="en-US" sz="1400" b="1" dirty="0"/>
              <a:t> </a:t>
            </a:r>
            <a:r>
              <a:rPr lang="en-US" sz="1400" b="1" dirty="0" err="1"/>
              <a:t>ingresos</a:t>
            </a:r>
            <a:r>
              <a:rPr lang="en-US" sz="1400" b="1" dirty="0"/>
              <a:t> del </a:t>
            </a:r>
            <a:r>
              <a:rPr lang="en-US" sz="1400" b="1" dirty="0" err="1"/>
              <a:t>país</a:t>
            </a:r>
            <a:r>
              <a:rPr lang="en-US" sz="1400" dirty="0"/>
              <a:t>; </a:t>
            </a:r>
            <a:r>
              <a:rPr lang="en-US" sz="1400" dirty="0" err="1"/>
              <a:t>aunque</a:t>
            </a:r>
            <a:r>
              <a:rPr lang="en-US" sz="1400" dirty="0"/>
              <a:t> </a:t>
            </a:r>
            <a:r>
              <a:rPr lang="en-US" sz="1400" dirty="0" err="1"/>
              <a:t>también</a:t>
            </a:r>
            <a:r>
              <a:rPr lang="en-US" sz="1400" dirty="0"/>
              <a:t> </a:t>
            </a:r>
            <a:r>
              <a:rPr lang="en-US" sz="1400" dirty="0" err="1"/>
              <a:t>existen</a:t>
            </a:r>
            <a:r>
              <a:rPr lang="en-US" sz="1400" dirty="0"/>
              <a:t> </a:t>
            </a:r>
            <a:r>
              <a:rPr lang="en-US" sz="1400" dirty="0" err="1"/>
              <a:t>becas</a:t>
            </a:r>
            <a:r>
              <a:rPr lang="en-US" sz="1400" dirty="0"/>
              <a:t> que </a:t>
            </a:r>
            <a:r>
              <a:rPr lang="en-US" sz="1400" dirty="0" err="1"/>
              <a:t>llegan</a:t>
            </a:r>
            <a:r>
              <a:rPr lang="en-US" sz="1400" dirty="0"/>
              <a:t> hasta el 80%, y </a:t>
            </a:r>
            <a:r>
              <a:rPr lang="en-US" sz="1400" dirty="0" err="1"/>
              <a:t>otras</a:t>
            </a:r>
            <a:r>
              <a:rPr lang="en-US" sz="1400" dirty="0"/>
              <a:t> que no </a:t>
            </a:r>
            <a:r>
              <a:rPr lang="en-US" sz="1400" dirty="0" err="1"/>
              <a:t>exigen</a:t>
            </a:r>
            <a:r>
              <a:rPr lang="en-US" sz="1400" dirty="0"/>
              <a:t> una </a:t>
            </a:r>
            <a:r>
              <a:rPr lang="en-US" sz="1400" dirty="0" err="1"/>
              <a:t>determinada</a:t>
            </a:r>
            <a:r>
              <a:rPr lang="en-US" sz="1400" dirty="0"/>
              <a:t> </a:t>
            </a:r>
            <a:r>
              <a:rPr lang="en-US" sz="1400" dirty="0" err="1"/>
              <a:t>condición</a:t>
            </a:r>
            <a:r>
              <a:rPr lang="en-US" sz="1400" dirty="0"/>
              <a:t> </a:t>
            </a:r>
            <a:r>
              <a:rPr lang="en-US" sz="1400" dirty="0" err="1"/>
              <a:t>socioeconómica</a:t>
            </a:r>
            <a:r>
              <a:rPr lang="en-US" sz="1400" dirty="0"/>
              <a:t>.</a:t>
            </a:r>
          </a:p>
          <a:p>
            <a:pPr indent="-228600" algn="just" fontAlgn="base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Para </a:t>
            </a:r>
            <a:r>
              <a:rPr lang="en-US" sz="1400" dirty="0" err="1"/>
              <a:t>asignar</a:t>
            </a:r>
            <a:r>
              <a:rPr lang="en-US" sz="1400" dirty="0"/>
              <a:t> los </a:t>
            </a:r>
            <a:r>
              <a:rPr lang="en-US" sz="1400" dirty="0" err="1"/>
              <a:t>beneficios</a:t>
            </a:r>
            <a:r>
              <a:rPr lang="en-US" sz="1400" dirty="0"/>
              <a:t>, el </a:t>
            </a:r>
            <a:r>
              <a:rPr lang="en-US" sz="1400" dirty="0" err="1"/>
              <a:t>Ministerio</a:t>
            </a:r>
            <a:r>
              <a:rPr lang="en-US" sz="1400" dirty="0"/>
              <a:t> de </a:t>
            </a:r>
            <a:r>
              <a:rPr lang="en-US" sz="1400" dirty="0" err="1"/>
              <a:t>Educación</a:t>
            </a:r>
            <a:r>
              <a:rPr lang="en-US" sz="1400" dirty="0"/>
              <a:t> </a:t>
            </a:r>
            <a:r>
              <a:rPr lang="en-US" sz="1400" dirty="0" err="1"/>
              <a:t>utiliza</a:t>
            </a:r>
            <a:r>
              <a:rPr lang="en-US" sz="1400" dirty="0"/>
              <a:t> </a:t>
            </a:r>
            <a:r>
              <a:rPr lang="en-US" sz="1400" dirty="0" err="1"/>
              <a:t>como</a:t>
            </a:r>
            <a:r>
              <a:rPr lang="en-US" sz="1400" dirty="0"/>
              <a:t> </a:t>
            </a:r>
            <a:r>
              <a:rPr lang="en-US" sz="1400" dirty="0" err="1"/>
              <a:t>indicador</a:t>
            </a:r>
            <a:r>
              <a:rPr lang="en-US" sz="1400" dirty="0"/>
              <a:t> del </a:t>
            </a:r>
            <a:r>
              <a:rPr lang="en-US" sz="1400" dirty="0" err="1"/>
              <a:t>nivel</a:t>
            </a:r>
            <a:r>
              <a:rPr lang="en-US" sz="1400" dirty="0"/>
              <a:t> de </a:t>
            </a:r>
            <a:r>
              <a:rPr lang="en-US" sz="1400" dirty="0" err="1"/>
              <a:t>ingreso</a:t>
            </a:r>
            <a:r>
              <a:rPr lang="en-US" sz="1400" dirty="0"/>
              <a:t> familiar per </a:t>
            </a:r>
            <a:r>
              <a:rPr lang="en-US" sz="1400" dirty="0" err="1"/>
              <a:t>cápita</a:t>
            </a:r>
            <a:r>
              <a:rPr lang="en-US" sz="1400" dirty="0"/>
              <a:t> de los </a:t>
            </a:r>
            <a:r>
              <a:rPr lang="en-US" sz="1400" dirty="0" err="1"/>
              <a:t>postulantes</a:t>
            </a:r>
            <a:r>
              <a:rPr lang="en-US" sz="1400" dirty="0"/>
              <a:t> el </a:t>
            </a:r>
            <a:r>
              <a:rPr lang="en-US" sz="1400" dirty="0" err="1"/>
              <a:t>concepto</a:t>
            </a:r>
            <a:r>
              <a:rPr lang="en-US" sz="1400" dirty="0"/>
              <a:t> de “deciles de </a:t>
            </a:r>
            <a:r>
              <a:rPr lang="en-US" sz="1400" dirty="0" err="1"/>
              <a:t>ingreso</a:t>
            </a:r>
            <a:r>
              <a:rPr lang="en-US" sz="1400" dirty="0"/>
              <a:t>”.</a:t>
            </a:r>
          </a:p>
          <a:p>
            <a:pPr algn="just" fontAlgn="base">
              <a:lnSpc>
                <a:spcPct val="90000"/>
              </a:lnSpc>
              <a:spcAft>
                <a:spcPts val="600"/>
              </a:spcAft>
            </a:pPr>
            <a:endParaRPr lang="en-US" sz="1400" b="1" dirty="0"/>
          </a:p>
          <a:p>
            <a:pPr algn="just" fontAlgn="base">
              <a:lnSpc>
                <a:spcPct val="90000"/>
              </a:lnSpc>
              <a:spcAft>
                <a:spcPts val="600"/>
              </a:spcAft>
            </a:pPr>
            <a:endParaRPr lang="en-US" sz="1400" b="1" dirty="0"/>
          </a:p>
          <a:p>
            <a:pPr algn="just" fontAlgn="base">
              <a:lnSpc>
                <a:spcPct val="90000"/>
              </a:lnSpc>
              <a:spcAft>
                <a:spcPts val="600"/>
              </a:spcAft>
            </a:pPr>
            <a:r>
              <a:rPr lang="en-US" sz="1400" b="1" dirty="0" err="1"/>
              <a:t>Importante</a:t>
            </a:r>
            <a:r>
              <a:rPr lang="en-US" sz="1400" b="1" dirty="0"/>
              <a:t>: </a:t>
            </a:r>
            <a:r>
              <a:rPr lang="en-US" sz="1400" b="1" dirty="0" err="1"/>
              <a:t>Debes</a:t>
            </a:r>
            <a:r>
              <a:rPr lang="en-US" sz="1400" b="1" dirty="0"/>
              <a:t> </a:t>
            </a:r>
            <a:r>
              <a:rPr lang="en-US" sz="1400" b="1" dirty="0" err="1"/>
              <a:t>tener</a:t>
            </a:r>
            <a:r>
              <a:rPr lang="en-US" sz="1400" b="1" dirty="0"/>
              <a:t> </a:t>
            </a:r>
            <a:r>
              <a:rPr lang="en-US" sz="1400" b="1" dirty="0" err="1"/>
              <a:t>en</a:t>
            </a:r>
            <a:r>
              <a:rPr lang="en-US" sz="1400" b="1" dirty="0"/>
              <a:t> </a:t>
            </a:r>
            <a:r>
              <a:rPr lang="en-US" sz="1400" b="1" dirty="0" err="1"/>
              <a:t>cuenta</a:t>
            </a:r>
            <a:r>
              <a:rPr lang="en-US" sz="1400" b="1" dirty="0"/>
              <a:t> que </a:t>
            </a:r>
            <a:r>
              <a:rPr lang="en-US" sz="1400" b="1" dirty="0" err="1"/>
              <a:t>según</a:t>
            </a:r>
            <a:r>
              <a:rPr lang="en-US" sz="1400" b="1" dirty="0"/>
              <a:t> lo </a:t>
            </a:r>
            <a:r>
              <a:rPr lang="en-US" sz="1400" b="1" dirty="0" err="1"/>
              <a:t>establecido</a:t>
            </a:r>
            <a:r>
              <a:rPr lang="en-US" sz="1400" b="1" dirty="0"/>
              <a:t> </a:t>
            </a:r>
            <a:r>
              <a:rPr lang="en-US" sz="1400" b="1" dirty="0" err="1"/>
              <a:t>en</a:t>
            </a:r>
            <a:r>
              <a:rPr lang="en-US" sz="1400" b="1" dirty="0"/>
              <a:t> la </a:t>
            </a:r>
            <a:r>
              <a:rPr lang="en-US" sz="1400" b="1" dirty="0" err="1"/>
              <a:t>normativa</a:t>
            </a:r>
            <a:r>
              <a:rPr lang="en-US" sz="1400" b="1" dirty="0"/>
              <a:t> que </a:t>
            </a:r>
            <a:r>
              <a:rPr lang="en-US" sz="1400" b="1" dirty="0" err="1"/>
              <a:t>regula</a:t>
            </a:r>
            <a:r>
              <a:rPr lang="en-US" sz="1400" b="1" dirty="0"/>
              <a:t> las </a:t>
            </a:r>
            <a:r>
              <a:rPr lang="en-US" sz="1400" b="1" dirty="0" err="1"/>
              <a:t>ayudas</a:t>
            </a:r>
            <a:r>
              <a:rPr lang="en-US" sz="1400" b="1" dirty="0"/>
              <a:t> </a:t>
            </a:r>
            <a:r>
              <a:rPr lang="en-US" sz="1400" b="1" dirty="0" err="1"/>
              <a:t>estudiantiles</a:t>
            </a:r>
            <a:r>
              <a:rPr lang="en-US" sz="1400" b="1" dirty="0"/>
              <a:t> del Estado, para </a:t>
            </a:r>
            <a:r>
              <a:rPr lang="en-US" sz="1400" b="1" dirty="0" err="1"/>
              <a:t>obtener</a:t>
            </a:r>
            <a:r>
              <a:rPr lang="en-US" sz="1400" b="1" dirty="0"/>
              <a:t> una </a:t>
            </a:r>
            <a:r>
              <a:rPr lang="en-US" sz="1400" b="1" dirty="0" err="1"/>
              <a:t>beca</a:t>
            </a:r>
            <a:r>
              <a:rPr lang="en-US" sz="1400" b="1" dirty="0"/>
              <a:t> o un </a:t>
            </a:r>
            <a:r>
              <a:rPr lang="en-US" sz="1400" b="1" dirty="0" err="1"/>
              <a:t>crédito</a:t>
            </a:r>
            <a:r>
              <a:rPr lang="en-US" sz="1400" b="1" dirty="0"/>
              <a:t> </a:t>
            </a:r>
            <a:r>
              <a:rPr lang="en-US" sz="1400" b="1" dirty="0" err="1"/>
              <a:t>debes</a:t>
            </a:r>
            <a:r>
              <a:rPr lang="en-US" sz="1400" b="1" dirty="0"/>
              <a:t> </a:t>
            </a:r>
            <a:r>
              <a:rPr lang="en-US" sz="1400" b="1" dirty="0" err="1"/>
              <a:t>cumplir</a:t>
            </a:r>
            <a:r>
              <a:rPr lang="en-US" sz="1400" b="1" dirty="0"/>
              <a:t> tanto los </a:t>
            </a:r>
            <a:r>
              <a:rPr lang="en-US" sz="1400" b="1" dirty="0" err="1"/>
              <a:t>requisitos</a:t>
            </a:r>
            <a:r>
              <a:rPr lang="en-US" sz="1400" b="1" dirty="0"/>
              <a:t> </a:t>
            </a:r>
            <a:r>
              <a:rPr lang="en-US" sz="1400" b="1" dirty="0" err="1"/>
              <a:t>socioeconómicos</a:t>
            </a:r>
            <a:r>
              <a:rPr lang="en-US" sz="1400" b="1" dirty="0"/>
              <a:t> </a:t>
            </a:r>
            <a:r>
              <a:rPr lang="en-US" sz="1400" b="1" dirty="0" err="1"/>
              <a:t>como</a:t>
            </a:r>
            <a:r>
              <a:rPr lang="en-US" sz="1400" b="1" dirty="0"/>
              <a:t> las </a:t>
            </a:r>
            <a:r>
              <a:rPr lang="en-US" sz="1400" b="1" dirty="0" err="1"/>
              <a:t>exigencias</a:t>
            </a:r>
            <a:r>
              <a:rPr lang="en-US" sz="1400" b="1" dirty="0"/>
              <a:t> </a:t>
            </a:r>
            <a:r>
              <a:rPr lang="en-US" sz="1400" b="1" dirty="0" err="1"/>
              <a:t>académicas</a:t>
            </a:r>
            <a:r>
              <a:rPr lang="en-US" sz="1400" b="1" dirty="0"/>
              <a:t> </a:t>
            </a:r>
            <a:r>
              <a:rPr lang="en-US" sz="1400" b="1" dirty="0" err="1"/>
              <a:t>definidas</a:t>
            </a:r>
            <a:r>
              <a:rPr lang="en-US" sz="1400" b="1" dirty="0"/>
              <a:t> para </a:t>
            </a:r>
            <a:r>
              <a:rPr lang="en-US" sz="1400" b="1" dirty="0" err="1"/>
              <a:t>cada</a:t>
            </a:r>
            <a:r>
              <a:rPr lang="en-US" sz="1400" b="1" dirty="0"/>
              <a:t> </a:t>
            </a:r>
            <a:r>
              <a:rPr lang="en-US" sz="1400" b="1" dirty="0" err="1"/>
              <a:t>beneficio</a:t>
            </a:r>
            <a:r>
              <a:rPr lang="en-US" sz="1400" b="1" dirty="0"/>
              <a:t>. </a:t>
            </a:r>
            <a:r>
              <a:rPr lang="en-US" sz="1400" b="1" dirty="0" err="1"/>
              <a:t>Esto</a:t>
            </a:r>
            <a:r>
              <a:rPr lang="en-US" sz="1400" b="1" dirty="0"/>
              <a:t> </a:t>
            </a:r>
            <a:r>
              <a:rPr lang="en-US" sz="1400" b="1" dirty="0" err="1"/>
              <a:t>quiere</a:t>
            </a:r>
            <a:r>
              <a:rPr lang="en-US" sz="1400" b="1" dirty="0"/>
              <a:t> </a:t>
            </a:r>
            <a:r>
              <a:rPr lang="en-US" sz="1400" b="1" dirty="0" err="1"/>
              <a:t>decir</a:t>
            </a:r>
            <a:r>
              <a:rPr lang="en-US" sz="1400" b="1" dirty="0"/>
              <a:t> que </a:t>
            </a:r>
            <a:r>
              <a:rPr lang="en-US" sz="1400" b="1" dirty="0" err="1"/>
              <a:t>si</a:t>
            </a:r>
            <a:r>
              <a:rPr lang="en-US" sz="1400" b="1" dirty="0"/>
              <a:t> por </a:t>
            </a:r>
            <a:r>
              <a:rPr lang="en-US" sz="1400" b="1" dirty="0" err="1"/>
              <a:t>tu</a:t>
            </a:r>
            <a:r>
              <a:rPr lang="en-US" sz="1400" b="1" dirty="0"/>
              <a:t> </a:t>
            </a:r>
            <a:r>
              <a:rPr lang="en-US" sz="1400" b="1" dirty="0" err="1"/>
              <a:t>condición</a:t>
            </a:r>
            <a:r>
              <a:rPr lang="en-US" sz="1400" b="1" dirty="0"/>
              <a:t> </a:t>
            </a:r>
            <a:r>
              <a:rPr lang="en-US" sz="1400" b="1" dirty="0" err="1"/>
              <a:t>socioeconómica</a:t>
            </a:r>
            <a:r>
              <a:rPr lang="en-US" sz="1400" b="1" dirty="0"/>
              <a:t> </a:t>
            </a:r>
            <a:r>
              <a:rPr lang="en-US" sz="1400" b="1" dirty="0" err="1"/>
              <a:t>puedes</a:t>
            </a:r>
            <a:r>
              <a:rPr lang="en-US" sz="1400" b="1" dirty="0"/>
              <a:t> </a:t>
            </a:r>
            <a:r>
              <a:rPr lang="en-US" sz="1400" b="1" dirty="0" err="1"/>
              <a:t>optar</a:t>
            </a:r>
            <a:r>
              <a:rPr lang="en-US" sz="1400" b="1" dirty="0"/>
              <a:t> a un </a:t>
            </a:r>
            <a:r>
              <a:rPr lang="en-US" sz="1400" b="1" dirty="0" err="1"/>
              <a:t>beneficio</a:t>
            </a:r>
            <a:r>
              <a:rPr lang="en-US" sz="1400" b="1" dirty="0"/>
              <a:t>, </a:t>
            </a:r>
            <a:r>
              <a:rPr lang="en-US" sz="1400" b="1" dirty="0" err="1"/>
              <a:t>pero</a:t>
            </a:r>
            <a:r>
              <a:rPr lang="en-US" sz="1400" b="1" dirty="0"/>
              <a:t> no </a:t>
            </a:r>
            <a:r>
              <a:rPr lang="en-US" sz="1400" b="1" dirty="0" err="1"/>
              <a:t>cuentas</a:t>
            </a:r>
            <a:r>
              <a:rPr lang="en-US" sz="1400" b="1" dirty="0"/>
              <a:t> con el </a:t>
            </a:r>
            <a:r>
              <a:rPr lang="en-US" sz="1400" b="1" dirty="0" err="1"/>
              <a:t>puntaje</a:t>
            </a:r>
            <a:r>
              <a:rPr lang="en-US" sz="1400" b="1" dirty="0"/>
              <a:t> PDT o </a:t>
            </a:r>
            <a:r>
              <a:rPr lang="en-US" sz="1400" b="1" dirty="0" err="1"/>
              <a:t>promedio</a:t>
            </a:r>
            <a:r>
              <a:rPr lang="en-US" sz="1400" b="1" dirty="0"/>
              <a:t> de </a:t>
            </a:r>
            <a:r>
              <a:rPr lang="en-US" sz="1400" b="1" dirty="0" err="1"/>
              <a:t>notas</a:t>
            </a:r>
            <a:r>
              <a:rPr lang="en-US" sz="1400" b="1" dirty="0"/>
              <a:t> de </a:t>
            </a:r>
            <a:r>
              <a:rPr lang="en-US" sz="1400" b="1" dirty="0" err="1"/>
              <a:t>enseñanza</a:t>
            </a:r>
            <a:r>
              <a:rPr lang="en-US" sz="1400" b="1" dirty="0"/>
              <a:t> media </a:t>
            </a:r>
            <a:r>
              <a:rPr lang="en-US" sz="1400" b="1" dirty="0" err="1"/>
              <a:t>requerido</a:t>
            </a:r>
            <a:r>
              <a:rPr lang="en-US" sz="1400" b="1" dirty="0"/>
              <a:t>, no </a:t>
            </a:r>
            <a:r>
              <a:rPr lang="en-US" sz="1400" b="1" dirty="0" err="1"/>
              <a:t>obtendrás</a:t>
            </a:r>
            <a:r>
              <a:rPr lang="en-US" sz="1400" b="1" dirty="0"/>
              <a:t> la </a:t>
            </a:r>
            <a:r>
              <a:rPr lang="en-US" sz="1400" b="1" dirty="0" err="1"/>
              <a:t>ayuda</a:t>
            </a:r>
            <a:r>
              <a:rPr lang="en-US" sz="1400" b="1" dirty="0"/>
              <a:t>; del </a:t>
            </a:r>
            <a:r>
              <a:rPr lang="en-US" sz="1400" b="1" dirty="0" err="1"/>
              <a:t>mismo</a:t>
            </a:r>
            <a:r>
              <a:rPr lang="en-US" sz="1400" b="1" dirty="0"/>
              <a:t> modo </a:t>
            </a:r>
            <a:r>
              <a:rPr lang="en-US" sz="1400" b="1" dirty="0" err="1"/>
              <a:t>si</a:t>
            </a:r>
            <a:r>
              <a:rPr lang="en-US" sz="1400" b="1" dirty="0"/>
              <a:t> </a:t>
            </a:r>
            <a:r>
              <a:rPr lang="en-US" sz="1400" b="1" dirty="0" err="1"/>
              <a:t>cumples</a:t>
            </a:r>
            <a:r>
              <a:rPr lang="en-US" sz="1400" b="1" dirty="0"/>
              <a:t> los </a:t>
            </a:r>
            <a:r>
              <a:rPr lang="en-US" sz="1400" b="1" dirty="0" err="1"/>
              <a:t>requisitos</a:t>
            </a:r>
            <a:r>
              <a:rPr lang="en-US" sz="1400" b="1" dirty="0"/>
              <a:t> </a:t>
            </a:r>
            <a:r>
              <a:rPr lang="en-US" sz="1400" b="1" dirty="0" err="1"/>
              <a:t>académicos</a:t>
            </a:r>
            <a:r>
              <a:rPr lang="en-US" sz="1400" b="1" dirty="0"/>
              <a:t>, </a:t>
            </a:r>
            <a:r>
              <a:rPr lang="en-US" sz="1400" b="1" dirty="0" err="1"/>
              <a:t>pero</a:t>
            </a:r>
            <a:r>
              <a:rPr lang="en-US" sz="1400" b="1" dirty="0"/>
              <a:t> no los </a:t>
            </a:r>
            <a:r>
              <a:rPr lang="en-US" sz="1400" b="1" dirty="0" err="1"/>
              <a:t>socioeconómicos</a:t>
            </a:r>
            <a:r>
              <a:rPr lang="en-US" sz="1400" b="1" dirty="0"/>
              <a:t>, </a:t>
            </a:r>
            <a:r>
              <a:rPr lang="en-US" sz="1400" b="1" dirty="0" err="1"/>
              <a:t>tampoco</a:t>
            </a:r>
            <a:r>
              <a:rPr lang="en-US" sz="1400" b="1" dirty="0"/>
              <a:t> </a:t>
            </a:r>
            <a:r>
              <a:rPr lang="en-US" sz="1400" b="1" dirty="0" err="1"/>
              <a:t>podrás</a:t>
            </a:r>
            <a:r>
              <a:rPr lang="en-US" sz="1400" b="1" dirty="0"/>
              <a:t> acceder a los </a:t>
            </a:r>
            <a:r>
              <a:rPr lang="en-US" sz="1400" b="1" dirty="0" err="1"/>
              <a:t>beneficios</a:t>
            </a:r>
            <a:r>
              <a:rPr lang="en-US" sz="1400" b="1" dirty="0"/>
              <a:t>.</a:t>
            </a: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69705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0CE025-D5B8-8445-AA30-4B6C5125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rgbClr val="080808"/>
                </a:solidFill>
                <a:latin typeface="+mn-lt"/>
                <a:ea typeface="+mn-ea"/>
                <a:cs typeface="+mn-cs"/>
                <a:hlinkClick r:id="rId2"/>
              </a:rPr>
              <a:t>https://portal.beneficiosestudiantiles.cl/becas/becas-de-arancel</a:t>
            </a:r>
            <a:endParaRPr lang="en-US" sz="2000" kern="1200" dirty="0">
              <a:solidFill>
                <a:srgbClr val="08080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7D237E-C376-8140-8AA2-C5AD1596C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PARA MÁS INFORMACIÓN SOBRE BECAS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5E9963-8870-7547-AE06-ED88C7D96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s-CL" sz="4800">
                <a:solidFill>
                  <a:schemeClr val="bg1"/>
                </a:solidFill>
              </a:rPr>
              <a:t>REQUISITOS PARA CONTINUAR ESTUDIOS SUPERIORES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FB20EA2-4EB8-441E-B980-ACFD599087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597005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587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B28400-94D2-7745-AD45-27826A806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algn="ctr"/>
            <a:r>
              <a:rPr lang="es-CL" sz="3800" dirty="0"/>
              <a:t>PRUEBA DE TRANSICIÓN UNIVERSITARIA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FBCF624-88FD-4C9B-AD02-DA6C51316A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48638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381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E01C64-CECE-C74E-90C0-11C69E41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CL" sz="5400" dirty="0">
                <a:solidFill>
                  <a:schemeClr val="bg1"/>
                </a:solidFill>
              </a:rPr>
              <a:t>¿CÓMO PREPARAR MI PRUEBA?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0066974-5F69-44DD-A840-24AC4A123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2825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279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52F5B5-1D48-424F-8B0C-343E107E4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ESTUDIA CON UN PRE-UNIVERSITARIO GRATUITO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34672B-B3FB-DD47-BF8C-478C1A062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79"/>
            <a:ext cx="5257799" cy="5859619"/>
          </a:xfrm>
        </p:spPr>
        <p:txBody>
          <a:bodyPr anchor="t">
            <a:normAutofit fontScale="77500" lnSpcReduction="20000"/>
          </a:bodyPr>
          <a:lstStyle/>
          <a:p>
            <a:r>
              <a:rPr lang="es-CL" b="1" dirty="0"/>
              <a:t>Puntaje Nacional</a:t>
            </a:r>
          </a:p>
          <a:p>
            <a:pPr marL="0" indent="0" algn="just">
              <a:buNone/>
            </a:pPr>
            <a:r>
              <a:rPr lang="es-CL" b="1" dirty="0"/>
              <a:t>Preuniversitario online 100% gratuito. </a:t>
            </a:r>
            <a:r>
              <a:rPr lang="es-CL" dirty="0"/>
              <a:t>Desde el 2009, ha tenido como meta reducir la brecha educacional, social y económica en Chile, ofreciendo clases y ensayos online, además de material de estudio y aplicaciones educativas.</a:t>
            </a:r>
          </a:p>
          <a:p>
            <a:pPr marL="0" indent="0" algn="just">
              <a:buNone/>
            </a:pPr>
            <a:r>
              <a:rPr lang="es-CL" dirty="0">
                <a:hlinkClick r:id="rId2"/>
              </a:rPr>
              <a:t>http://www.puntajenacional.cl/landing</a:t>
            </a:r>
            <a:endParaRPr lang="es-CL" dirty="0"/>
          </a:p>
          <a:p>
            <a:r>
              <a:rPr lang="es-CL" b="1" dirty="0"/>
              <a:t>PREUSS</a:t>
            </a:r>
          </a:p>
          <a:p>
            <a:pPr marL="0" indent="0" algn="just">
              <a:buNone/>
            </a:pPr>
            <a:r>
              <a:rPr lang="es-CL" b="1" dirty="0"/>
              <a:t>Preuniversitario 100% online</a:t>
            </a:r>
            <a:r>
              <a:rPr lang="es-CL" dirty="0"/>
              <a:t> , </a:t>
            </a:r>
            <a:r>
              <a:rPr lang="es-CL" b="1" dirty="0"/>
              <a:t>completamente gratuito</a:t>
            </a:r>
            <a:r>
              <a:rPr lang="es-CL" dirty="0"/>
              <a:t>, de fácil usabilidad, y que se puede utilizar con o sin conexión a Internet, que es </a:t>
            </a:r>
            <a:r>
              <a:rPr lang="es-CL" dirty="0" err="1"/>
              <a:t>autogestionable</a:t>
            </a:r>
            <a:r>
              <a:rPr lang="es-CL" dirty="0"/>
              <a:t> y entrega una ruta personalizada de aprendizaje.   </a:t>
            </a:r>
          </a:p>
          <a:p>
            <a:pPr marL="0" indent="0" algn="just">
              <a:buNone/>
            </a:pPr>
            <a:r>
              <a:rPr lang="es-CL" dirty="0"/>
              <a:t> </a:t>
            </a:r>
            <a:r>
              <a:rPr lang="es-CL" dirty="0">
                <a:hlinkClick r:id="rId3"/>
              </a:rPr>
              <a:t>https://www.uss.cl/preuss/</a:t>
            </a:r>
            <a:r>
              <a:rPr lang="es-CL" dirty="0"/>
              <a:t> </a:t>
            </a:r>
          </a:p>
          <a:p>
            <a:r>
              <a:rPr lang="es-CL" b="1" dirty="0"/>
              <a:t>Preu en cuarentena</a:t>
            </a:r>
          </a:p>
          <a:p>
            <a:pPr marL="0" indent="0" algn="just">
              <a:buNone/>
            </a:pPr>
            <a:r>
              <a:rPr lang="es-CL" b="1" dirty="0"/>
              <a:t>Preuniversitario online y gratuito </a:t>
            </a:r>
            <a:r>
              <a:rPr lang="es-CL" dirty="0"/>
              <a:t>para poder preparar la prueba de transición.</a:t>
            </a:r>
          </a:p>
          <a:p>
            <a:pPr marL="0" indent="0" algn="just">
              <a:buNone/>
            </a:pPr>
            <a:r>
              <a:rPr lang="es-CL" dirty="0"/>
              <a:t> </a:t>
            </a:r>
            <a:r>
              <a:rPr lang="es-CL" dirty="0">
                <a:hlinkClick r:id="rId4"/>
              </a:rPr>
              <a:t>https://www.preuencuarentena.com/</a:t>
            </a:r>
            <a:r>
              <a:rPr lang="es-CL" dirty="0"/>
              <a:t> 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  <a:p>
            <a:endParaRPr lang="es-CL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5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1506EA-406E-714B-B151-E221E240F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s-CL" sz="4100"/>
              <a:t>PRUEBA DE TRANSICIÓN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2CFF5-F0A0-9C4D-996D-34B429388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algn="just"/>
            <a:r>
              <a:rPr lang="es-CL" sz="2400" dirty="0"/>
              <a:t>LAS POSTULACIONES SON ANUALES, Y SE REALIZAN A PARTIR DEL MES DE JULIO</a:t>
            </a:r>
          </a:p>
          <a:p>
            <a:endParaRPr lang="es-CL" sz="2400" dirty="0"/>
          </a:p>
          <a:p>
            <a:pPr algn="just"/>
            <a:r>
              <a:rPr lang="es-CL" sz="2400" dirty="0"/>
              <a:t>PARA MÁS INFORMACIÓN:</a:t>
            </a:r>
          </a:p>
          <a:p>
            <a:pPr marL="0" indent="0" algn="just">
              <a:buNone/>
            </a:pPr>
            <a:endParaRPr lang="es-CL" sz="2400" dirty="0"/>
          </a:p>
          <a:p>
            <a:pPr marL="0" indent="0" algn="ctr">
              <a:buNone/>
            </a:pPr>
            <a:r>
              <a:rPr lang="es-CL" sz="2400" dirty="0">
                <a:hlinkClick r:id="rId2"/>
              </a:rPr>
              <a:t>https://acceso.mineduc.cl/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2125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662D94-F92D-E34F-855C-B9E91B29A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s-CL" sz="3700">
                <a:solidFill>
                  <a:srgbClr val="FFFFFF"/>
                </a:solidFill>
              </a:rPr>
              <a:t>BENEFICIOS ESTUDIANTILES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B45267-6673-C243-A5FE-419425C71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fontAlgn="base"/>
            <a:r>
              <a:rPr lang="es-CL" sz="2200" dirty="0"/>
              <a:t>¿QUÉ ES UNA BECA?</a:t>
            </a:r>
          </a:p>
          <a:p>
            <a:pPr marL="0" indent="0" algn="just" fontAlgn="base">
              <a:buNone/>
            </a:pPr>
            <a:r>
              <a:rPr lang="es-CL" sz="2200" dirty="0"/>
              <a:t>Una beca es un apoyo económico que entrega el Ministerio de Educación para que puedas financiar parte del costo de tus estudios, cubriendo el total o parte del arancel anual de tu carrera, y en algunos casos, la matrícula. Estos recursos son entregados directamente a las instituciones de Educación Superior, no a los estudiantes.</a:t>
            </a:r>
          </a:p>
          <a:p>
            <a:pPr marL="0" indent="0" algn="just" fontAlgn="base">
              <a:buNone/>
            </a:pPr>
            <a:r>
              <a:rPr lang="es-CL" sz="2200" dirty="0"/>
              <a:t>A diferencia de un </a:t>
            </a:r>
            <a:r>
              <a:rPr lang="es-CL" sz="2200" b="1" dirty="0"/>
              <a:t>crédito</a:t>
            </a:r>
            <a:r>
              <a:rPr lang="es-CL" sz="2200" dirty="0"/>
              <a:t>, no debes devolver estos recursos al egresar o titular.</a:t>
            </a:r>
          </a:p>
          <a:p>
            <a:pPr marL="0" indent="0">
              <a:buNone/>
            </a:pPr>
            <a:br>
              <a:rPr lang="es-CL" sz="2200" dirty="0"/>
            </a:br>
            <a:endParaRPr lang="es-CL" sz="2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02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98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E285F72-D78E-5248-84C1-378423406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20" y="860028"/>
            <a:ext cx="6006192" cy="132490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898E5B"/>
                </a:solidFill>
              </a:rPr>
              <a:t>BECAS DISPONIBLES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898E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D9C13DA-3C46-4D4C-9FDD-0EAFB0CE8B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994216"/>
              </p:ext>
            </p:extLst>
          </p:nvPr>
        </p:nvGraphicFramePr>
        <p:xfrm>
          <a:off x="233680" y="2147531"/>
          <a:ext cx="6006192" cy="3928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CuadroTexto 32">
            <a:extLst>
              <a:ext uri="{FF2B5EF4-FFF2-40B4-BE49-F238E27FC236}">
                <a16:creationId xmlns:a16="http://schemas.microsoft.com/office/drawing/2014/main" id="{5F8638CE-434C-C646-AECD-A19BE02C2865}"/>
              </a:ext>
            </a:extLst>
          </p:cNvPr>
          <p:cNvSpPr txBox="1"/>
          <p:nvPr/>
        </p:nvSpPr>
        <p:spPr>
          <a:xfrm>
            <a:off x="7654218" y="1209311"/>
            <a:ext cx="352729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CL" dirty="0"/>
              <a:t>LA POSTULACIÓN A BECAS, SE REALIZA MEDIANTE EL  FORMULARIO ÚNICO DE ACREDITACIÓN SOCIOECONÓMICA (FUAS)</a:t>
            </a:r>
          </a:p>
          <a:p>
            <a:pPr algn="just">
              <a:spcAft>
                <a:spcPts val="600"/>
              </a:spcAft>
            </a:pPr>
            <a:endParaRPr lang="es-CL" dirty="0"/>
          </a:p>
          <a:p>
            <a:pPr algn="just">
              <a:spcAft>
                <a:spcPts val="600"/>
              </a:spcAft>
            </a:pPr>
            <a:r>
              <a:rPr lang="es-CL" dirty="0"/>
              <a:t>PARA MAYOR INFORMACIÓN VISITA:</a:t>
            </a:r>
          </a:p>
          <a:p>
            <a:pPr algn="just">
              <a:spcAft>
                <a:spcPts val="600"/>
              </a:spcAft>
            </a:pPr>
            <a:r>
              <a:rPr lang="es-CL" dirty="0">
                <a:hlinkClick r:id="rId7"/>
              </a:rPr>
              <a:t>https://postulacion.beneficiosestudiantiles.cl/fuas</a:t>
            </a:r>
            <a:endParaRPr lang="es-CL" dirty="0"/>
          </a:p>
          <a:p>
            <a:pPr algn="just">
              <a:spcAft>
                <a:spcPts val="600"/>
              </a:spcAft>
            </a:pPr>
            <a:endParaRPr lang="es-CL" dirty="0"/>
          </a:p>
          <a:p>
            <a:pPr algn="just">
              <a:spcAft>
                <a:spcPts val="600"/>
              </a:spcAft>
            </a:pPr>
            <a:r>
              <a:rPr lang="es-CL" dirty="0">
                <a:hlinkClick r:id="rId8"/>
              </a:rPr>
              <a:t>https://portal.beneficiosestudiantiles.cl/</a:t>
            </a:r>
            <a:endParaRPr lang="es-CL" dirty="0"/>
          </a:p>
          <a:p>
            <a:pPr algn="just">
              <a:spcAft>
                <a:spcPts val="600"/>
              </a:spcAft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6339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37F1CF-32AD-9A4F-BED8-F1E8FD5A9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CL" sz="4200" dirty="0">
                <a:solidFill>
                  <a:schemeClr val="bg1"/>
                </a:solidFill>
              </a:rPr>
              <a:t>¿CUÁLES SON LAS INSTITUCIONES ADSCRITAS A LA GRATUIDAD?</a:t>
            </a:r>
          </a:p>
        </p:txBody>
      </p:sp>
      <p:graphicFrame>
        <p:nvGraphicFramePr>
          <p:cNvPr id="16" name="Marcador de contenido 2">
            <a:extLst>
              <a:ext uri="{FF2B5EF4-FFF2-40B4-BE49-F238E27FC236}">
                <a16:creationId xmlns:a16="http://schemas.microsoft.com/office/drawing/2014/main" id="{F82D1335-392F-4F76-A32A-6AE59F1F25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13833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1616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1498</Words>
  <Application>Microsoft Macintosh PowerPoint</Application>
  <PresentationFormat>Panorámica</PresentationFormat>
  <Paragraphs>140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EDUCACIÓN SUPERIOR </vt:lpstr>
      <vt:lpstr>REQUISITOS PARA CONTINUAR ESTUDIOS SUPERIORES </vt:lpstr>
      <vt:lpstr>PRUEBA DE TRANSICIÓN UNIVERSITARIA</vt:lpstr>
      <vt:lpstr>¿CÓMO PREPARAR MI PRUEBA?</vt:lpstr>
      <vt:lpstr>ESTUDIA CON UN PRE-UNIVERSITARIO GRATUITO</vt:lpstr>
      <vt:lpstr>PRUEBA DE TRANSICIÓN</vt:lpstr>
      <vt:lpstr>BENEFICIOS ESTUDIANTILES </vt:lpstr>
      <vt:lpstr>BECAS DISPONIBLES </vt:lpstr>
      <vt:lpstr>¿CUÁLES SON LAS INSTITUCIONES ADSCRITAS A LA GRATUIDAD?</vt:lpstr>
      <vt:lpstr>UNIVERSIDADES</vt:lpstr>
      <vt:lpstr>UNIVERSIDADES</vt:lpstr>
      <vt:lpstr>UNIVERSIDADES</vt:lpstr>
      <vt:lpstr>INSTITUTOS PROFESIONALES </vt:lpstr>
      <vt:lpstr>CENTROS DE FORMACIÓN TÉCNICA</vt:lpstr>
      <vt:lpstr>¿QUÉ REQUISITOS DEBO TENER PARA ACCEDER A UNA BECA O A UN CRÉDITO?</vt:lpstr>
      <vt:lpstr>PARA MÁS INFORMACIÓN SOBRE BECAS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king.pie2020@outlook.com</dc:creator>
  <cp:lastModifiedBy>king.pie2020@outlook.com</cp:lastModifiedBy>
  <cp:revision>22</cp:revision>
  <dcterms:created xsi:type="dcterms:W3CDTF">2021-05-07T17:04:20Z</dcterms:created>
  <dcterms:modified xsi:type="dcterms:W3CDTF">2021-05-11T13:23:32Z</dcterms:modified>
</cp:coreProperties>
</file>